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7"/>
  </p:notesMasterIdLst>
  <p:handoutMasterIdLst>
    <p:handoutMasterId r:id="rId38"/>
  </p:handoutMasterIdLst>
  <p:sldIdLst>
    <p:sldId id="256" r:id="rId2"/>
    <p:sldId id="258" r:id="rId3"/>
    <p:sldId id="259" r:id="rId4"/>
    <p:sldId id="318" r:id="rId5"/>
    <p:sldId id="299" r:id="rId6"/>
    <p:sldId id="301" r:id="rId7"/>
    <p:sldId id="321" r:id="rId8"/>
    <p:sldId id="319" r:id="rId9"/>
    <p:sldId id="312" r:id="rId10"/>
    <p:sldId id="322" r:id="rId11"/>
    <p:sldId id="302" r:id="rId12"/>
    <p:sldId id="338" r:id="rId13"/>
    <p:sldId id="339" r:id="rId14"/>
    <p:sldId id="340" r:id="rId15"/>
    <p:sldId id="341" r:id="rId16"/>
    <p:sldId id="303" r:id="rId17"/>
    <p:sldId id="304" r:id="rId18"/>
    <p:sldId id="305" r:id="rId19"/>
    <p:sldId id="306" r:id="rId20"/>
    <p:sldId id="331" r:id="rId21"/>
    <p:sldId id="332" r:id="rId22"/>
    <p:sldId id="333" r:id="rId23"/>
    <p:sldId id="334" r:id="rId24"/>
    <p:sldId id="335" r:id="rId25"/>
    <p:sldId id="336" r:id="rId26"/>
    <p:sldId id="337" r:id="rId27"/>
    <p:sldId id="325" r:id="rId28"/>
    <p:sldId id="323" r:id="rId29"/>
    <p:sldId id="326" r:id="rId30"/>
    <p:sldId id="327" r:id="rId31"/>
    <p:sldId id="328" r:id="rId32"/>
    <p:sldId id="329" r:id="rId33"/>
    <p:sldId id="307" r:id="rId34"/>
    <p:sldId id="297" r:id="rId35"/>
    <p:sldId id="298" r:id="rId36"/>
  </p:sldIdLst>
  <p:sldSz cx="9144000" cy="6858000" type="screen4x3"/>
  <p:notesSz cx="6797675" cy="9926638"/>
  <p:custDataLst>
    <p:tags r:id="rId39"/>
  </p:custDataLst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F5494"/>
    <a:srgbClr val="BDDEFF"/>
    <a:srgbClr val="99CCFF"/>
    <a:srgbClr val="6699FF"/>
    <a:srgbClr val="2D5EC1"/>
    <a:srgbClr val="3166CF"/>
    <a:srgbClr val="3E6FD2"/>
    <a:srgbClr val="808080"/>
    <a:srgbClr val="FFD62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68D230F3-CF80-4859-8CE7-A43EE81993B5}" styleName="Light Style 1 - Acc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 horzBarState="maximized">
    <p:restoredLeft sz="34567" autoAdjust="0"/>
    <p:restoredTop sz="86325" autoAdjust="0"/>
  </p:normalViewPr>
  <p:slideViewPr>
    <p:cSldViewPr>
      <p:cViewPr>
        <p:scale>
          <a:sx n="75" d="100"/>
          <a:sy n="75" d="100"/>
        </p:scale>
        <p:origin x="-660" y="-75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70" y="519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gs" Target="tags/tag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B673B58-0A47-4EED-B9D9-0B210A307BE3}" type="doc">
      <dgm:prSet loTypeId="urn:microsoft.com/office/officeart/2009/3/layout/DescendingProcess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BD8640DB-52D0-4136-A48F-5C2191E07503}">
      <dgm:prSet phldrT="[Text]" custT="1"/>
      <dgm:spPr/>
      <dgm:t>
        <a:bodyPr/>
        <a:lstStyle/>
        <a:p>
          <a:r>
            <a:rPr lang="fr-CH" sz="1600" b="1" smtClean="0"/>
            <a:t>Vision</a:t>
          </a:r>
          <a:endParaRPr lang="en-GB" sz="1600" b="1"/>
        </a:p>
      </dgm:t>
    </dgm:pt>
    <dgm:pt modelId="{DF5CA10E-74C4-4C7F-BE38-43EC42B1C0DD}" type="parTrans" cxnId="{A52F1559-495B-4C67-A1E2-D7D72E1D43D2}">
      <dgm:prSet/>
      <dgm:spPr/>
      <dgm:t>
        <a:bodyPr/>
        <a:lstStyle/>
        <a:p>
          <a:endParaRPr lang="en-GB" sz="1600" b="1"/>
        </a:p>
      </dgm:t>
    </dgm:pt>
    <dgm:pt modelId="{B64B7623-BE8E-43A5-AC2E-3A8296FD25DC}" type="sibTrans" cxnId="{A52F1559-495B-4C67-A1E2-D7D72E1D43D2}">
      <dgm:prSet/>
      <dgm:spPr/>
      <dgm:t>
        <a:bodyPr/>
        <a:lstStyle/>
        <a:p>
          <a:endParaRPr lang="en-GB" sz="1600" b="1"/>
        </a:p>
      </dgm:t>
    </dgm:pt>
    <dgm:pt modelId="{C180C49B-45E9-46B4-9BCE-6061056A9065}">
      <dgm:prSet phldrT="[Text]" custT="1"/>
      <dgm:spPr/>
      <dgm:t>
        <a:bodyPr/>
        <a:lstStyle/>
        <a:p>
          <a:r>
            <a:rPr lang="fr-CH" sz="1600" b="1" smtClean="0"/>
            <a:t>Options/Measures</a:t>
          </a:r>
          <a:endParaRPr lang="en-GB" sz="1600" b="1"/>
        </a:p>
      </dgm:t>
    </dgm:pt>
    <dgm:pt modelId="{47B8BDC6-90DE-4E68-9044-DF9DC4FEC1F9}" type="parTrans" cxnId="{78E16D11-9F8A-4A3A-B914-BE9376984A47}">
      <dgm:prSet/>
      <dgm:spPr/>
      <dgm:t>
        <a:bodyPr/>
        <a:lstStyle/>
        <a:p>
          <a:endParaRPr lang="en-GB" sz="1600" b="1"/>
        </a:p>
      </dgm:t>
    </dgm:pt>
    <dgm:pt modelId="{6138E25B-4F3D-45A5-BCDD-52CEBDCA511E}" type="sibTrans" cxnId="{78E16D11-9F8A-4A3A-B914-BE9376984A47}">
      <dgm:prSet/>
      <dgm:spPr/>
      <dgm:t>
        <a:bodyPr/>
        <a:lstStyle/>
        <a:p>
          <a:endParaRPr lang="en-GB" sz="1600" b="1"/>
        </a:p>
      </dgm:t>
    </dgm:pt>
    <dgm:pt modelId="{65281F6C-2CBA-43E4-AFC9-0FE217EC1572}">
      <dgm:prSet phldrT="[Text]" custT="1"/>
      <dgm:spPr/>
      <dgm:t>
        <a:bodyPr/>
        <a:lstStyle/>
        <a:p>
          <a:r>
            <a:rPr lang="fr-CH" sz="1600" b="1" smtClean="0"/>
            <a:t>Feasibility Analysis</a:t>
          </a:r>
          <a:endParaRPr lang="en-GB" sz="1600" b="1"/>
        </a:p>
      </dgm:t>
    </dgm:pt>
    <dgm:pt modelId="{5A01C404-6634-4FEE-9F3D-F4880FF1A4C1}" type="parTrans" cxnId="{174A384B-A5DA-49F9-B73D-F11FE7B5075F}">
      <dgm:prSet/>
      <dgm:spPr/>
      <dgm:t>
        <a:bodyPr/>
        <a:lstStyle/>
        <a:p>
          <a:endParaRPr lang="en-GB" sz="1600" b="1"/>
        </a:p>
      </dgm:t>
    </dgm:pt>
    <dgm:pt modelId="{3F8A3177-0F51-4A95-92A3-42736439BC52}" type="sibTrans" cxnId="{174A384B-A5DA-49F9-B73D-F11FE7B5075F}">
      <dgm:prSet/>
      <dgm:spPr/>
      <dgm:t>
        <a:bodyPr/>
        <a:lstStyle/>
        <a:p>
          <a:endParaRPr lang="en-GB" sz="1600" b="1"/>
        </a:p>
      </dgm:t>
    </dgm:pt>
    <dgm:pt modelId="{49708F3B-4386-4551-BE16-5AF42A0A33A4}">
      <dgm:prSet phldrT="[Text]" custT="1"/>
      <dgm:spPr/>
      <dgm:t>
        <a:bodyPr/>
        <a:lstStyle/>
        <a:p>
          <a:r>
            <a:rPr lang="fr-CH" sz="1600" b="1" smtClean="0"/>
            <a:t>Implementation</a:t>
          </a:r>
          <a:endParaRPr lang="en-GB" sz="1600" b="1"/>
        </a:p>
      </dgm:t>
    </dgm:pt>
    <dgm:pt modelId="{CB16C8A8-14BA-4682-95F1-4D8E2C71997F}" type="parTrans" cxnId="{9CD36676-182B-4516-9A6E-45B3583ABDFE}">
      <dgm:prSet/>
      <dgm:spPr/>
      <dgm:t>
        <a:bodyPr/>
        <a:lstStyle/>
        <a:p>
          <a:endParaRPr lang="en-GB" sz="1600" b="1"/>
        </a:p>
      </dgm:t>
    </dgm:pt>
    <dgm:pt modelId="{1D5B4331-752B-4C87-BE6B-6D02FC4508A7}" type="sibTrans" cxnId="{9CD36676-182B-4516-9A6E-45B3583ABDFE}">
      <dgm:prSet/>
      <dgm:spPr/>
      <dgm:t>
        <a:bodyPr/>
        <a:lstStyle/>
        <a:p>
          <a:endParaRPr lang="en-GB" sz="1600" b="1"/>
        </a:p>
      </dgm:t>
    </dgm:pt>
    <dgm:pt modelId="{C028E9A8-2325-44EB-A2D8-692C4AAD0FCF}">
      <dgm:prSet phldrT="[Text]" custT="1"/>
      <dgm:spPr/>
      <dgm:t>
        <a:bodyPr/>
        <a:lstStyle/>
        <a:p>
          <a:r>
            <a:rPr lang="fr-CH" sz="1600" b="1" smtClean="0"/>
            <a:t>Monitoring &amp; Evaluation</a:t>
          </a:r>
          <a:endParaRPr lang="en-GB" sz="1600" b="1"/>
        </a:p>
      </dgm:t>
    </dgm:pt>
    <dgm:pt modelId="{6CD5D427-B437-40A4-BADE-6F388BB7C62E}" type="parTrans" cxnId="{FBEDA93F-FF38-4AE0-8B53-D4D17A84419D}">
      <dgm:prSet/>
      <dgm:spPr/>
      <dgm:t>
        <a:bodyPr/>
        <a:lstStyle/>
        <a:p>
          <a:endParaRPr lang="en-GB" sz="1600" b="1"/>
        </a:p>
      </dgm:t>
    </dgm:pt>
    <dgm:pt modelId="{D5FE6A2C-82E0-4E5B-A78E-BA9542D055CA}" type="sibTrans" cxnId="{FBEDA93F-FF38-4AE0-8B53-D4D17A84419D}">
      <dgm:prSet/>
      <dgm:spPr/>
      <dgm:t>
        <a:bodyPr/>
        <a:lstStyle/>
        <a:p>
          <a:endParaRPr lang="en-GB" sz="1600" b="1"/>
        </a:p>
      </dgm:t>
    </dgm:pt>
    <dgm:pt modelId="{E5EC24DC-66FF-4FC1-82C3-D42633182339}">
      <dgm:prSet phldrT="[Text]" custT="1"/>
      <dgm:spPr/>
      <dgm:t>
        <a:bodyPr/>
        <a:lstStyle/>
        <a:p>
          <a:r>
            <a:rPr lang="fr-CH" sz="1600" b="1" smtClean="0"/>
            <a:t>Goal Setting</a:t>
          </a:r>
          <a:endParaRPr lang="en-GB" sz="1600" b="1"/>
        </a:p>
      </dgm:t>
    </dgm:pt>
    <dgm:pt modelId="{B8E1186D-859D-4801-BA04-CFAF6F67CFCC}" type="parTrans" cxnId="{A4273D63-36C9-4886-831F-E1B0CBF73390}">
      <dgm:prSet/>
      <dgm:spPr/>
      <dgm:t>
        <a:bodyPr/>
        <a:lstStyle/>
        <a:p>
          <a:endParaRPr lang="en-GB" sz="1600" b="1"/>
        </a:p>
      </dgm:t>
    </dgm:pt>
    <dgm:pt modelId="{491F0FB7-A6D1-410D-A444-F70947E3464E}" type="sibTrans" cxnId="{A4273D63-36C9-4886-831F-E1B0CBF73390}">
      <dgm:prSet/>
      <dgm:spPr/>
      <dgm:t>
        <a:bodyPr/>
        <a:lstStyle/>
        <a:p>
          <a:endParaRPr lang="en-GB" sz="1600" b="1"/>
        </a:p>
      </dgm:t>
    </dgm:pt>
    <dgm:pt modelId="{259C0EE2-51F4-4101-BA42-8B1D5354EC75}">
      <dgm:prSet phldrT="[Text]" custT="1"/>
      <dgm:spPr/>
      <dgm:t>
        <a:bodyPr/>
        <a:lstStyle/>
        <a:p>
          <a:r>
            <a:rPr lang="fr-CH" sz="1600" b="1" smtClean="0"/>
            <a:t>Diagnostic</a:t>
          </a:r>
          <a:endParaRPr lang="en-GB" sz="1600" b="1"/>
        </a:p>
      </dgm:t>
    </dgm:pt>
    <dgm:pt modelId="{1670D15D-87AB-4FC6-9A0E-043EF836525D}" type="parTrans" cxnId="{03B1A984-B38F-4F96-B20E-43057401ECF6}">
      <dgm:prSet/>
      <dgm:spPr/>
      <dgm:t>
        <a:bodyPr/>
        <a:lstStyle/>
        <a:p>
          <a:endParaRPr lang="en-GB" sz="1600" b="1"/>
        </a:p>
      </dgm:t>
    </dgm:pt>
    <dgm:pt modelId="{8972ADF4-8124-486F-8870-477EC57FF616}" type="sibTrans" cxnId="{03B1A984-B38F-4F96-B20E-43057401ECF6}">
      <dgm:prSet/>
      <dgm:spPr/>
      <dgm:t>
        <a:bodyPr/>
        <a:lstStyle/>
        <a:p>
          <a:endParaRPr lang="en-GB" sz="1600" b="1"/>
        </a:p>
      </dgm:t>
    </dgm:pt>
    <dgm:pt modelId="{63F6C3B4-A20C-45CB-B0AA-A32C297CC386}" type="pres">
      <dgm:prSet presAssocID="{BB673B58-0A47-4EED-B9D9-0B210A307BE3}" presName="Name0" presStyleCnt="0">
        <dgm:presLayoutVars>
          <dgm:chMax val="7"/>
          <dgm:chPref val="5"/>
        </dgm:presLayoutVars>
      </dgm:prSet>
      <dgm:spPr/>
      <dgm:t>
        <a:bodyPr/>
        <a:lstStyle/>
        <a:p>
          <a:endParaRPr lang="en-GB"/>
        </a:p>
      </dgm:t>
    </dgm:pt>
    <dgm:pt modelId="{7AB9C0AB-69E0-4DDF-A951-CD153A51AE74}" type="pres">
      <dgm:prSet presAssocID="{BB673B58-0A47-4EED-B9D9-0B210A307BE3}" presName="arrowNode" presStyleLbl="node1" presStyleIdx="0" presStyleCnt="1"/>
      <dgm:spPr/>
    </dgm:pt>
    <dgm:pt modelId="{D96422DC-4BC7-4CBD-9F60-390737D9F8AA}" type="pres">
      <dgm:prSet presAssocID="{BD8640DB-52D0-4136-A48F-5C2191E07503}" presName="txNode1" presStyleLbl="revTx" presStyleIdx="0" presStyleCnt="7" custLinFactNeighborX="-48742" custLinFactNeighborY="26667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E8440F30-C414-4248-BC5B-583C8512A4C3}" type="pres">
      <dgm:prSet presAssocID="{E5EC24DC-66FF-4FC1-82C3-D42633182339}" presName="txNode2" presStyleLbl="revTx" presStyleIdx="1" presStyleCnt="7" custLinFactNeighborX="-15855" custLinFactNeighborY="-3005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18D6D66B-C3E2-41F5-A069-00FD128C6701}" type="pres">
      <dgm:prSet presAssocID="{491F0FB7-A6D1-410D-A444-F70947E3464E}" presName="dotNode2" presStyleCnt="0"/>
      <dgm:spPr/>
    </dgm:pt>
    <dgm:pt modelId="{67591885-25AB-49AF-B6CD-11707D57E636}" type="pres">
      <dgm:prSet presAssocID="{491F0FB7-A6D1-410D-A444-F70947E3464E}" presName="dotRepeatNode" presStyleLbl="fgShp" presStyleIdx="0" presStyleCnt="5"/>
      <dgm:spPr/>
      <dgm:t>
        <a:bodyPr/>
        <a:lstStyle/>
        <a:p>
          <a:endParaRPr lang="en-GB"/>
        </a:p>
      </dgm:t>
    </dgm:pt>
    <dgm:pt modelId="{24342997-7156-4FC6-9EDC-9790FCA6D92A}" type="pres">
      <dgm:prSet presAssocID="{259C0EE2-51F4-4101-BA42-8B1D5354EC75}" presName="txNode3" presStyleLbl="revTx" presStyleIdx="2" presStyleCnt="7" custLinFactX="26779" custLinFactNeighborX="100000" custLinFactNeighborY="-9296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C77ADF91-442E-4DB1-B89D-1D2CDBB58543}" type="pres">
      <dgm:prSet presAssocID="{8972ADF4-8124-486F-8870-477EC57FF616}" presName="dotNode3" presStyleCnt="0"/>
      <dgm:spPr/>
    </dgm:pt>
    <dgm:pt modelId="{27A50C75-F797-4AF4-983A-8A618F841198}" type="pres">
      <dgm:prSet presAssocID="{8972ADF4-8124-486F-8870-477EC57FF616}" presName="dotRepeatNode" presStyleLbl="fgShp" presStyleIdx="1" presStyleCnt="5"/>
      <dgm:spPr/>
      <dgm:t>
        <a:bodyPr/>
        <a:lstStyle/>
        <a:p>
          <a:endParaRPr lang="en-GB"/>
        </a:p>
      </dgm:t>
    </dgm:pt>
    <dgm:pt modelId="{A944437B-F5AC-41A3-BA29-C7F535840EF7}" type="pres">
      <dgm:prSet presAssocID="{C180C49B-45E9-46B4-9BCE-6061056A9065}" presName="txNode4" presStyleLbl="revTx" presStyleIdx="3" presStyleCnt="7" custScaleX="139548" custLinFactNeighborX="12119" custLinFactNeighborY="14972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62F8E834-DE50-4008-952D-6066C7B7375F}" type="pres">
      <dgm:prSet presAssocID="{6138E25B-4F3D-45A5-BCDD-52CEBDCA511E}" presName="dotNode4" presStyleCnt="0"/>
      <dgm:spPr/>
    </dgm:pt>
    <dgm:pt modelId="{9F7EF2FA-9E88-48C7-BFEB-0F0DB614441F}" type="pres">
      <dgm:prSet presAssocID="{6138E25B-4F3D-45A5-BCDD-52CEBDCA511E}" presName="dotRepeatNode" presStyleLbl="fgShp" presStyleIdx="2" presStyleCnt="5"/>
      <dgm:spPr/>
      <dgm:t>
        <a:bodyPr/>
        <a:lstStyle/>
        <a:p>
          <a:endParaRPr lang="en-GB"/>
        </a:p>
      </dgm:t>
    </dgm:pt>
    <dgm:pt modelId="{56E88211-0E1C-4930-943B-5F9BC105482D}" type="pres">
      <dgm:prSet presAssocID="{65281F6C-2CBA-43E4-AFC9-0FE217EC1572}" presName="txNode5" presStyleLbl="revTx" presStyleIdx="4" presStyleCnt="7" custLinFactX="31319" custLinFactNeighborX="100000" custLinFactNeighborY="33616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1C16D57F-5002-41FC-8179-AC94924AB0C7}" type="pres">
      <dgm:prSet presAssocID="{3F8A3177-0F51-4A95-92A3-42736439BC52}" presName="dotNode5" presStyleCnt="0"/>
      <dgm:spPr/>
    </dgm:pt>
    <dgm:pt modelId="{FF397628-0E6F-4FFC-BB13-9C4D7431A459}" type="pres">
      <dgm:prSet presAssocID="{3F8A3177-0F51-4A95-92A3-42736439BC52}" presName="dotRepeatNode" presStyleLbl="fgShp" presStyleIdx="3" presStyleCnt="5"/>
      <dgm:spPr/>
      <dgm:t>
        <a:bodyPr/>
        <a:lstStyle/>
        <a:p>
          <a:endParaRPr lang="en-GB"/>
        </a:p>
      </dgm:t>
    </dgm:pt>
    <dgm:pt modelId="{04512694-6F0C-4607-9DB8-406A8C72E090}" type="pres">
      <dgm:prSet presAssocID="{49708F3B-4386-4551-BE16-5AF42A0A33A4}" presName="txNode6" presStyleLbl="revTx" presStyleIdx="5" presStyleCnt="7" custScaleX="157560" custLinFactNeighborX="14110" custLinFactNeighborY="7355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66F226FB-1978-40CC-B6EC-8168C922B8FD}" type="pres">
      <dgm:prSet presAssocID="{1D5B4331-752B-4C87-BE6B-6D02FC4508A7}" presName="dotNode6" presStyleCnt="0"/>
      <dgm:spPr/>
    </dgm:pt>
    <dgm:pt modelId="{B1211631-0E05-4979-92C8-6139C475A330}" type="pres">
      <dgm:prSet presAssocID="{1D5B4331-752B-4C87-BE6B-6D02FC4508A7}" presName="dotRepeatNode" presStyleLbl="fgShp" presStyleIdx="4" presStyleCnt="5"/>
      <dgm:spPr/>
      <dgm:t>
        <a:bodyPr/>
        <a:lstStyle/>
        <a:p>
          <a:endParaRPr lang="en-GB"/>
        </a:p>
      </dgm:t>
    </dgm:pt>
    <dgm:pt modelId="{83EEAB7B-7C25-4FE7-9BB7-6AB8316EF9FE}" type="pres">
      <dgm:prSet presAssocID="{C028E9A8-2325-44EB-A2D8-692C4AAD0FCF}" presName="txNode7" presStyleLbl="revTx" presStyleIdx="6" presStyleCnt="7" custScaleX="137810" custScaleY="33556" custLinFactNeighborX="-3694" custLinFactNeighborY="-1559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514882C1-D7C1-4CDB-8E71-E7DB1CF3D768}" type="presOf" srcId="{E5EC24DC-66FF-4FC1-82C3-D42633182339}" destId="{E8440F30-C414-4248-BC5B-583C8512A4C3}" srcOrd="0" destOrd="0" presId="urn:microsoft.com/office/officeart/2009/3/layout/DescendingProcess"/>
    <dgm:cxn modelId="{03B1A984-B38F-4F96-B20E-43057401ECF6}" srcId="{BB673B58-0A47-4EED-B9D9-0B210A307BE3}" destId="{259C0EE2-51F4-4101-BA42-8B1D5354EC75}" srcOrd="2" destOrd="0" parTransId="{1670D15D-87AB-4FC6-9A0E-043EF836525D}" sibTransId="{8972ADF4-8124-486F-8870-477EC57FF616}"/>
    <dgm:cxn modelId="{E025E0FD-9C9D-4189-8202-7266B030AFC4}" type="presOf" srcId="{BB673B58-0A47-4EED-B9D9-0B210A307BE3}" destId="{63F6C3B4-A20C-45CB-B0AA-A32C297CC386}" srcOrd="0" destOrd="0" presId="urn:microsoft.com/office/officeart/2009/3/layout/DescendingProcess"/>
    <dgm:cxn modelId="{65F1E35F-98C5-483C-B2DB-0E0CA67981A6}" type="presOf" srcId="{C028E9A8-2325-44EB-A2D8-692C4AAD0FCF}" destId="{83EEAB7B-7C25-4FE7-9BB7-6AB8316EF9FE}" srcOrd="0" destOrd="0" presId="urn:microsoft.com/office/officeart/2009/3/layout/DescendingProcess"/>
    <dgm:cxn modelId="{4528576B-D6AF-4580-9168-567BF4B620D6}" type="presOf" srcId="{491F0FB7-A6D1-410D-A444-F70947E3464E}" destId="{67591885-25AB-49AF-B6CD-11707D57E636}" srcOrd="0" destOrd="0" presId="urn:microsoft.com/office/officeart/2009/3/layout/DescendingProcess"/>
    <dgm:cxn modelId="{5C91BDA7-76C7-41B5-944B-5CDFF2BE3F7D}" type="presOf" srcId="{49708F3B-4386-4551-BE16-5AF42A0A33A4}" destId="{04512694-6F0C-4607-9DB8-406A8C72E090}" srcOrd="0" destOrd="0" presId="urn:microsoft.com/office/officeart/2009/3/layout/DescendingProcess"/>
    <dgm:cxn modelId="{06D21686-E149-4ED4-AD29-81712247B29A}" type="presOf" srcId="{65281F6C-2CBA-43E4-AFC9-0FE217EC1572}" destId="{56E88211-0E1C-4930-943B-5F9BC105482D}" srcOrd="0" destOrd="0" presId="urn:microsoft.com/office/officeart/2009/3/layout/DescendingProcess"/>
    <dgm:cxn modelId="{761B86DF-2165-4248-98C4-93F37E3CEB99}" type="presOf" srcId="{3F8A3177-0F51-4A95-92A3-42736439BC52}" destId="{FF397628-0E6F-4FFC-BB13-9C4D7431A459}" srcOrd="0" destOrd="0" presId="urn:microsoft.com/office/officeart/2009/3/layout/DescendingProcess"/>
    <dgm:cxn modelId="{A4273D63-36C9-4886-831F-E1B0CBF73390}" srcId="{BB673B58-0A47-4EED-B9D9-0B210A307BE3}" destId="{E5EC24DC-66FF-4FC1-82C3-D42633182339}" srcOrd="1" destOrd="0" parTransId="{B8E1186D-859D-4801-BA04-CFAF6F67CFCC}" sibTransId="{491F0FB7-A6D1-410D-A444-F70947E3464E}"/>
    <dgm:cxn modelId="{9CD36676-182B-4516-9A6E-45B3583ABDFE}" srcId="{BB673B58-0A47-4EED-B9D9-0B210A307BE3}" destId="{49708F3B-4386-4551-BE16-5AF42A0A33A4}" srcOrd="5" destOrd="0" parTransId="{CB16C8A8-14BA-4682-95F1-4D8E2C71997F}" sibTransId="{1D5B4331-752B-4C87-BE6B-6D02FC4508A7}"/>
    <dgm:cxn modelId="{6B877F52-6EC6-49F6-AA15-95BA8BFB399A}" type="presOf" srcId="{C180C49B-45E9-46B4-9BCE-6061056A9065}" destId="{A944437B-F5AC-41A3-BA29-C7F535840EF7}" srcOrd="0" destOrd="0" presId="urn:microsoft.com/office/officeart/2009/3/layout/DescendingProcess"/>
    <dgm:cxn modelId="{87C8ABDE-A07B-4379-9CFF-993A0AADDB5B}" type="presOf" srcId="{BD8640DB-52D0-4136-A48F-5C2191E07503}" destId="{D96422DC-4BC7-4CBD-9F60-390737D9F8AA}" srcOrd="0" destOrd="0" presId="urn:microsoft.com/office/officeart/2009/3/layout/DescendingProcess"/>
    <dgm:cxn modelId="{0F62AA0C-4B8B-408D-952F-F1313111B99A}" type="presOf" srcId="{1D5B4331-752B-4C87-BE6B-6D02FC4508A7}" destId="{B1211631-0E05-4979-92C8-6139C475A330}" srcOrd="0" destOrd="0" presId="urn:microsoft.com/office/officeart/2009/3/layout/DescendingProcess"/>
    <dgm:cxn modelId="{174A384B-A5DA-49F9-B73D-F11FE7B5075F}" srcId="{BB673B58-0A47-4EED-B9D9-0B210A307BE3}" destId="{65281F6C-2CBA-43E4-AFC9-0FE217EC1572}" srcOrd="4" destOrd="0" parTransId="{5A01C404-6634-4FEE-9F3D-F4880FF1A4C1}" sibTransId="{3F8A3177-0F51-4A95-92A3-42736439BC52}"/>
    <dgm:cxn modelId="{A52F1559-495B-4C67-A1E2-D7D72E1D43D2}" srcId="{BB673B58-0A47-4EED-B9D9-0B210A307BE3}" destId="{BD8640DB-52D0-4136-A48F-5C2191E07503}" srcOrd="0" destOrd="0" parTransId="{DF5CA10E-74C4-4C7F-BE38-43EC42B1C0DD}" sibTransId="{B64B7623-BE8E-43A5-AC2E-3A8296FD25DC}"/>
    <dgm:cxn modelId="{E7D246C2-2D2B-4B36-958C-0042E293D5CF}" type="presOf" srcId="{259C0EE2-51F4-4101-BA42-8B1D5354EC75}" destId="{24342997-7156-4FC6-9EDC-9790FCA6D92A}" srcOrd="0" destOrd="0" presId="urn:microsoft.com/office/officeart/2009/3/layout/DescendingProcess"/>
    <dgm:cxn modelId="{B21C75A3-EECB-456C-9414-A467B408F85A}" type="presOf" srcId="{6138E25B-4F3D-45A5-BCDD-52CEBDCA511E}" destId="{9F7EF2FA-9E88-48C7-BFEB-0F0DB614441F}" srcOrd="0" destOrd="0" presId="urn:microsoft.com/office/officeart/2009/3/layout/DescendingProcess"/>
    <dgm:cxn modelId="{4D42CAEC-3020-4B75-9B6B-A4C5C0E48D91}" type="presOf" srcId="{8972ADF4-8124-486F-8870-477EC57FF616}" destId="{27A50C75-F797-4AF4-983A-8A618F841198}" srcOrd="0" destOrd="0" presId="urn:microsoft.com/office/officeart/2009/3/layout/DescendingProcess"/>
    <dgm:cxn modelId="{78E16D11-9F8A-4A3A-B914-BE9376984A47}" srcId="{BB673B58-0A47-4EED-B9D9-0B210A307BE3}" destId="{C180C49B-45E9-46B4-9BCE-6061056A9065}" srcOrd="3" destOrd="0" parTransId="{47B8BDC6-90DE-4E68-9044-DF9DC4FEC1F9}" sibTransId="{6138E25B-4F3D-45A5-BCDD-52CEBDCA511E}"/>
    <dgm:cxn modelId="{FBEDA93F-FF38-4AE0-8B53-D4D17A84419D}" srcId="{BB673B58-0A47-4EED-B9D9-0B210A307BE3}" destId="{C028E9A8-2325-44EB-A2D8-692C4AAD0FCF}" srcOrd="6" destOrd="0" parTransId="{6CD5D427-B437-40A4-BADE-6F388BB7C62E}" sibTransId="{D5FE6A2C-82E0-4E5B-A78E-BA9542D055CA}"/>
    <dgm:cxn modelId="{4479495A-F545-447D-AD51-96D3DC1A83A0}" type="presParOf" srcId="{63F6C3B4-A20C-45CB-B0AA-A32C297CC386}" destId="{7AB9C0AB-69E0-4DDF-A951-CD153A51AE74}" srcOrd="0" destOrd="0" presId="urn:microsoft.com/office/officeart/2009/3/layout/DescendingProcess"/>
    <dgm:cxn modelId="{73AEA460-FA7A-4706-A00B-8DD372F02688}" type="presParOf" srcId="{63F6C3B4-A20C-45CB-B0AA-A32C297CC386}" destId="{D96422DC-4BC7-4CBD-9F60-390737D9F8AA}" srcOrd="1" destOrd="0" presId="urn:microsoft.com/office/officeart/2009/3/layout/DescendingProcess"/>
    <dgm:cxn modelId="{C3CBA6C2-0C45-4064-A67D-1EA0AE4FAD22}" type="presParOf" srcId="{63F6C3B4-A20C-45CB-B0AA-A32C297CC386}" destId="{E8440F30-C414-4248-BC5B-583C8512A4C3}" srcOrd="2" destOrd="0" presId="urn:microsoft.com/office/officeart/2009/3/layout/DescendingProcess"/>
    <dgm:cxn modelId="{261F3A2B-C62B-4656-A6AB-1ADBBD698B1F}" type="presParOf" srcId="{63F6C3B4-A20C-45CB-B0AA-A32C297CC386}" destId="{18D6D66B-C3E2-41F5-A069-00FD128C6701}" srcOrd="3" destOrd="0" presId="urn:microsoft.com/office/officeart/2009/3/layout/DescendingProcess"/>
    <dgm:cxn modelId="{54509662-AF2E-482B-AE75-5AB6BEA24C7B}" type="presParOf" srcId="{18D6D66B-C3E2-41F5-A069-00FD128C6701}" destId="{67591885-25AB-49AF-B6CD-11707D57E636}" srcOrd="0" destOrd="0" presId="urn:microsoft.com/office/officeart/2009/3/layout/DescendingProcess"/>
    <dgm:cxn modelId="{64E26D13-2AB6-44A6-B169-1DD4A62399A6}" type="presParOf" srcId="{63F6C3B4-A20C-45CB-B0AA-A32C297CC386}" destId="{24342997-7156-4FC6-9EDC-9790FCA6D92A}" srcOrd="4" destOrd="0" presId="urn:microsoft.com/office/officeart/2009/3/layout/DescendingProcess"/>
    <dgm:cxn modelId="{B779D465-2742-4640-A465-96BD54F97AC4}" type="presParOf" srcId="{63F6C3B4-A20C-45CB-B0AA-A32C297CC386}" destId="{C77ADF91-442E-4DB1-B89D-1D2CDBB58543}" srcOrd="5" destOrd="0" presId="urn:microsoft.com/office/officeart/2009/3/layout/DescendingProcess"/>
    <dgm:cxn modelId="{456566FD-B381-4F59-AAE0-E033CBA8F641}" type="presParOf" srcId="{C77ADF91-442E-4DB1-B89D-1D2CDBB58543}" destId="{27A50C75-F797-4AF4-983A-8A618F841198}" srcOrd="0" destOrd="0" presId="urn:microsoft.com/office/officeart/2009/3/layout/DescendingProcess"/>
    <dgm:cxn modelId="{12915861-3053-42CC-8CD2-BC477EC4D41D}" type="presParOf" srcId="{63F6C3B4-A20C-45CB-B0AA-A32C297CC386}" destId="{A944437B-F5AC-41A3-BA29-C7F535840EF7}" srcOrd="6" destOrd="0" presId="urn:microsoft.com/office/officeart/2009/3/layout/DescendingProcess"/>
    <dgm:cxn modelId="{A4C23B1D-BF7B-457A-8687-3A00D8B7A14F}" type="presParOf" srcId="{63F6C3B4-A20C-45CB-B0AA-A32C297CC386}" destId="{62F8E834-DE50-4008-952D-6066C7B7375F}" srcOrd="7" destOrd="0" presId="urn:microsoft.com/office/officeart/2009/3/layout/DescendingProcess"/>
    <dgm:cxn modelId="{800449F2-0B9D-4A44-A91E-AB90ADDE5BCB}" type="presParOf" srcId="{62F8E834-DE50-4008-952D-6066C7B7375F}" destId="{9F7EF2FA-9E88-48C7-BFEB-0F0DB614441F}" srcOrd="0" destOrd="0" presId="urn:microsoft.com/office/officeart/2009/3/layout/DescendingProcess"/>
    <dgm:cxn modelId="{3BCDB8D9-EDDA-4FE1-BF3D-60C7D474F394}" type="presParOf" srcId="{63F6C3B4-A20C-45CB-B0AA-A32C297CC386}" destId="{56E88211-0E1C-4930-943B-5F9BC105482D}" srcOrd="8" destOrd="0" presId="urn:microsoft.com/office/officeart/2009/3/layout/DescendingProcess"/>
    <dgm:cxn modelId="{4F1D86E2-826A-4A09-8E38-B7703F5A1444}" type="presParOf" srcId="{63F6C3B4-A20C-45CB-B0AA-A32C297CC386}" destId="{1C16D57F-5002-41FC-8179-AC94924AB0C7}" srcOrd="9" destOrd="0" presId="urn:microsoft.com/office/officeart/2009/3/layout/DescendingProcess"/>
    <dgm:cxn modelId="{B85EE580-4359-4835-A3EF-013FB2367FB3}" type="presParOf" srcId="{1C16D57F-5002-41FC-8179-AC94924AB0C7}" destId="{FF397628-0E6F-4FFC-BB13-9C4D7431A459}" srcOrd="0" destOrd="0" presId="urn:microsoft.com/office/officeart/2009/3/layout/DescendingProcess"/>
    <dgm:cxn modelId="{27525825-B506-4C03-A00B-78E071F7561A}" type="presParOf" srcId="{63F6C3B4-A20C-45CB-B0AA-A32C297CC386}" destId="{04512694-6F0C-4607-9DB8-406A8C72E090}" srcOrd="10" destOrd="0" presId="urn:microsoft.com/office/officeart/2009/3/layout/DescendingProcess"/>
    <dgm:cxn modelId="{4F142390-36B8-436C-B292-26EFE44AF44C}" type="presParOf" srcId="{63F6C3B4-A20C-45CB-B0AA-A32C297CC386}" destId="{66F226FB-1978-40CC-B6EC-8168C922B8FD}" srcOrd="11" destOrd="0" presId="urn:microsoft.com/office/officeart/2009/3/layout/DescendingProcess"/>
    <dgm:cxn modelId="{4385C7E3-48E1-4E5F-8EEE-F84D785C715D}" type="presParOf" srcId="{66F226FB-1978-40CC-B6EC-8168C922B8FD}" destId="{B1211631-0E05-4979-92C8-6139C475A330}" srcOrd="0" destOrd="0" presId="urn:microsoft.com/office/officeart/2009/3/layout/DescendingProcess"/>
    <dgm:cxn modelId="{374E19B5-6ECB-47D1-A940-70E63A82B751}" type="presParOf" srcId="{63F6C3B4-A20C-45CB-B0AA-A32C297CC386}" destId="{83EEAB7B-7C25-4FE7-9BB7-6AB8316EF9FE}" srcOrd="12" destOrd="0" presId="urn:microsoft.com/office/officeart/2009/3/layout/Descending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E3C6691-0359-4E3B-90F4-AE9E611B9BB8}" type="doc">
      <dgm:prSet loTypeId="urn:microsoft.com/office/officeart/2008/layout/HexagonCluster" loCatId="relationship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n-GB"/>
        </a:p>
      </dgm:t>
    </dgm:pt>
    <dgm:pt modelId="{BAAADE89-F015-4064-A23C-5758BFAAD702}">
      <dgm:prSet phldrT="[Text]" custT="1"/>
      <dgm:spPr/>
      <dgm:t>
        <a:bodyPr/>
        <a:lstStyle/>
        <a:p>
          <a:r>
            <a:rPr lang="en-US" sz="1300" b="1" smtClean="0">
              <a:solidFill>
                <a:schemeClr val="tx1"/>
              </a:solidFill>
            </a:rPr>
            <a:t>NGOs and Various Interest Groups</a:t>
          </a:r>
          <a:endParaRPr lang="en-GB" sz="1300" b="1">
            <a:solidFill>
              <a:schemeClr val="tx1"/>
            </a:solidFill>
          </a:endParaRPr>
        </a:p>
      </dgm:t>
    </dgm:pt>
    <dgm:pt modelId="{B0002A4C-0B75-4576-9508-A69A1528F852}" type="parTrans" cxnId="{A180A090-50B3-48B6-A523-F8C7DDF4E676}">
      <dgm:prSet/>
      <dgm:spPr/>
      <dgm:t>
        <a:bodyPr/>
        <a:lstStyle/>
        <a:p>
          <a:endParaRPr lang="en-GB" sz="1300" b="1">
            <a:solidFill>
              <a:schemeClr val="tx1"/>
            </a:solidFill>
          </a:endParaRPr>
        </a:p>
      </dgm:t>
    </dgm:pt>
    <dgm:pt modelId="{E2AE4E79-8256-4F2C-BA9A-E3E157DBC51E}" type="sibTrans" cxnId="{A180A090-50B3-48B6-A523-F8C7DDF4E676}">
      <dgm:prSet/>
      <dgm:spPr/>
      <dgm:t>
        <a:bodyPr/>
        <a:lstStyle/>
        <a:p>
          <a:endParaRPr lang="en-GB" sz="1300" b="1">
            <a:solidFill>
              <a:schemeClr val="tx1"/>
            </a:solidFill>
          </a:endParaRPr>
        </a:p>
      </dgm:t>
    </dgm:pt>
    <dgm:pt modelId="{00B8C6F3-86E8-40C2-B095-DB03C0701C74}">
      <dgm:prSet phldrT="[Text]" custT="1"/>
      <dgm:spPr/>
      <dgm:t>
        <a:bodyPr/>
        <a:lstStyle/>
        <a:p>
          <a:r>
            <a:rPr lang="en-US" sz="1300" b="1" smtClean="0">
              <a:solidFill>
                <a:schemeClr val="tx1"/>
              </a:solidFill>
            </a:rPr>
            <a:t>Ministries of Finance and  Develop-ment Planning</a:t>
          </a:r>
          <a:endParaRPr lang="en-GB" sz="1300" b="1">
            <a:solidFill>
              <a:schemeClr val="tx1"/>
            </a:solidFill>
          </a:endParaRPr>
        </a:p>
      </dgm:t>
    </dgm:pt>
    <dgm:pt modelId="{AC459E8D-AADB-4FDC-9687-1C80D74935D2}" type="parTrans" cxnId="{D7ADC753-3DD3-4E3C-AA69-3E5CB963AF24}">
      <dgm:prSet/>
      <dgm:spPr/>
      <dgm:t>
        <a:bodyPr/>
        <a:lstStyle/>
        <a:p>
          <a:endParaRPr lang="en-GB" sz="1300" b="1">
            <a:solidFill>
              <a:schemeClr val="tx1"/>
            </a:solidFill>
          </a:endParaRPr>
        </a:p>
      </dgm:t>
    </dgm:pt>
    <dgm:pt modelId="{259643C4-30D4-44B0-912C-A776E86CB17D}" type="sibTrans" cxnId="{D7ADC753-3DD3-4E3C-AA69-3E5CB963AF24}">
      <dgm:prSet/>
      <dgm:spPr>
        <a:noFill/>
        <a:ln>
          <a:noFill/>
        </a:ln>
      </dgm:spPr>
      <dgm:t>
        <a:bodyPr/>
        <a:lstStyle/>
        <a:p>
          <a:endParaRPr lang="en-GB" sz="1300" b="1">
            <a:solidFill>
              <a:schemeClr val="tx1"/>
            </a:solidFill>
          </a:endParaRPr>
        </a:p>
      </dgm:t>
    </dgm:pt>
    <dgm:pt modelId="{6DB38100-7E27-4B65-8C26-CCFA932D995A}">
      <dgm:prSet phldrT="[Text]" custT="1"/>
      <dgm:spPr/>
      <dgm:t>
        <a:bodyPr/>
        <a:lstStyle/>
        <a:p>
          <a:r>
            <a:rPr lang="en-US" sz="1300" b="1" smtClean="0">
              <a:solidFill>
                <a:schemeClr val="tx1"/>
              </a:solidFill>
            </a:rPr>
            <a:t>Labor Unions</a:t>
          </a:r>
          <a:endParaRPr lang="en-GB" sz="1300" b="1">
            <a:solidFill>
              <a:schemeClr val="tx1"/>
            </a:solidFill>
          </a:endParaRPr>
        </a:p>
      </dgm:t>
    </dgm:pt>
    <dgm:pt modelId="{23BB3741-8FB0-4F05-BCAF-FF0AFF2ECAB1}" type="parTrans" cxnId="{BF4A4E78-00D3-475B-8C39-55E4B3146F51}">
      <dgm:prSet/>
      <dgm:spPr/>
      <dgm:t>
        <a:bodyPr/>
        <a:lstStyle/>
        <a:p>
          <a:endParaRPr lang="en-GB" sz="1300" b="1">
            <a:solidFill>
              <a:schemeClr val="tx1"/>
            </a:solidFill>
          </a:endParaRPr>
        </a:p>
      </dgm:t>
    </dgm:pt>
    <dgm:pt modelId="{58AA890C-BDF5-4C91-AAE7-D80BB93904DE}" type="sibTrans" cxnId="{BF4A4E78-00D3-475B-8C39-55E4B3146F51}">
      <dgm:prSet/>
      <dgm:spPr/>
      <dgm:t>
        <a:bodyPr/>
        <a:lstStyle/>
        <a:p>
          <a:endParaRPr lang="en-GB" sz="1300" b="1">
            <a:solidFill>
              <a:schemeClr val="tx1"/>
            </a:solidFill>
          </a:endParaRPr>
        </a:p>
      </dgm:t>
    </dgm:pt>
    <dgm:pt modelId="{E60BDE56-AF60-41EB-A323-DE27F4FD9EBE}">
      <dgm:prSet phldrT="[Text]" custT="1"/>
      <dgm:spPr/>
      <dgm:t>
        <a:bodyPr/>
        <a:lstStyle/>
        <a:p>
          <a:r>
            <a:rPr lang="en-US" sz="1300" b="1" smtClean="0">
              <a:solidFill>
                <a:schemeClr val="tx1"/>
              </a:solidFill>
            </a:rPr>
            <a:t>Sectoral Ministries </a:t>
          </a:r>
          <a:endParaRPr lang="en-GB" sz="1300" b="1">
            <a:solidFill>
              <a:schemeClr val="tx1"/>
            </a:solidFill>
          </a:endParaRPr>
        </a:p>
      </dgm:t>
    </dgm:pt>
    <dgm:pt modelId="{0DE093A8-D7DE-439F-9CFE-093E05F79671}" type="parTrans" cxnId="{42C72BE5-7727-465F-B2A8-1FBE580C0A51}">
      <dgm:prSet/>
      <dgm:spPr/>
      <dgm:t>
        <a:bodyPr/>
        <a:lstStyle/>
        <a:p>
          <a:endParaRPr lang="en-GB" sz="1300" b="1">
            <a:solidFill>
              <a:schemeClr val="tx1"/>
            </a:solidFill>
          </a:endParaRPr>
        </a:p>
      </dgm:t>
    </dgm:pt>
    <dgm:pt modelId="{7FC98DE9-8278-400C-8E0B-94C777628574}" type="sibTrans" cxnId="{42C72BE5-7727-465F-B2A8-1FBE580C0A51}">
      <dgm:prSet/>
      <dgm:spPr/>
      <dgm:t>
        <a:bodyPr/>
        <a:lstStyle/>
        <a:p>
          <a:endParaRPr lang="en-GB" sz="1300" b="1">
            <a:solidFill>
              <a:schemeClr val="tx1"/>
            </a:solidFill>
          </a:endParaRPr>
        </a:p>
      </dgm:t>
    </dgm:pt>
    <dgm:pt modelId="{ABB95178-1A3F-4337-8633-0F649407F552}">
      <dgm:prSet phldrT="[Text]" custT="1"/>
      <dgm:spPr>
        <a:solidFill>
          <a:srgbClr val="BDDEFF"/>
        </a:solidFill>
        <a:ln>
          <a:noFill/>
        </a:ln>
      </dgm:spPr>
      <dgm:t>
        <a:bodyPr/>
        <a:lstStyle/>
        <a:p>
          <a:r>
            <a:rPr lang="en-US" sz="1300" b="1" smtClean="0">
              <a:solidFill>
                <a:schemeClr val="tx1"/>
              </a:solidFill>
            </a:rPr>
            <a:t>Academia</a:t>
          </a:r>
          <a:endParaRPr lang="en-GB" sz="1300" b="1">
            <a:solidFill>
              <a:schemeClr val="tx1"/>
            </a:solidFill>
          </a:endParaRPr>
        </a:p>
      </dgm:t>
    </dgm:pt>
    <dgm:pt modelId="{9F139769-263A-46D2-B73A-27AB7E554A47}" type="parTrans" cxnId="{6AED23FF-74AF-42D3-B450-BDDC481411FE}">
      <dgm:prSet/>
      <dgm:spPr/>
      <dgm:t>
        <a:bodyPr/>
        <a:lstStyle/>
        <a:p>
          <a:endParaRPr lang="en-GB" sz="1300" b="1">
            <a:solidFill>
              <a:schemeClr val="tx1"/>
            </a:solidFill>
          </a:endParaRPr>
        </a:p>
      </dgm:t>
    </dgm:pt>
    <dgm:pt modelId="{432CC3FD-F024-41CF-8D6F-A81254B41EF3}" type="sibTrans" cxnId="{6AED23FF-74AF-42D3-B450-BDDC481411FE}">
      <dgm:prSet/>
      <dgm:spPr>
        <a:noFill/>
        <a:ln>
          <a:noFill/>
        </a:ln>
      </dgm:spPr>
      <dgm:t>
        <a:bodyPr/>
        <a:lstStyle/>
        <a:p>
          <a:endParaRPr lang="en-GB" sz="1300" b="1">
            <a:solidFill>
              <a:schemeClr val="tx1"/>
            </a:solidFill>
          </a:endParaRPr>
        </a:p>
      </dgm:t>
    </dgm:pt>
    <dgm:pt modelId="{783EE2A2-5C5D-4A4F-99C0-FE1008C031C8}" type="pres">
      <dgm:prSet presAssocID="{BE3C6691-0359-4E3B-90F4-AE9E611B9BB8}" presName="Name0" presStyleCnt="0">
        <dgm:presLayoutVars>
          <dgm:chMax val="21"/>
          <dgm:chPref val="21"/>
        </dgm:presLayoutVars>
      </dgm:prSet>
      <dgm:spPr/>
      <dgm:t>
        <a:bodyPr/>
        <a:lstStyle/>
        <a:p>
          <a:endParaRPr lang="en-GB"/>
        </a:p>
      </dgm:t>
    </dgm:pt>
    <dgm:pt modelId="{864EDA2C-BD80-4F62-9525-3C9127DF65DF}" type="pres">
      <dgm:prSet presAssocID="{BAAADE89-F015-4064-A23C-5758BFAAD702}" presName="text1" presStyleCnt="0"/>
      <dgm:spPr/>
    </dgm:pt>
    <dgm:pt modelId="{1E78E4AB-7DCB-4804-98B2-69D4DE5823BB}" type="pres">
      <dgm:prSet presAssocID="{BAAADE89-F015-4064-A23C-5758BFAAD702}" presName="textRepeatNode" presStyleLbl="alignNode1" presStyleIdx="0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FA2894A4-EF5B-4A81-B166-962FE3D477D6}" type="pres">
      <dgm:prSet presAssocID="{BAAADE89-F015-4064-A23C-5758BFAAD702}" presName="textaccent1" presStyleCnt="0"/>
      <dgm:spPr/>
    </dgm:pt>
    <dgm:pt modelId="{F4E76C28-F736-48B9-AEF3-B9D774690CED}" type="pres">
      <dgm:prSet presAssocID="{BAAADE89-F015-4064-A23C-5758BFAAD702}" presName="accentRepeatNode" presStyleLbl="solidAlignAcc1" presStyleIdx="0" presStyleCnt="10" custLinFactX="-100000" custLinFactNeighborX="-178472" custLinFactNeighborY="54615"/>
      <dgm:spPr/>
    </dgm:pt>
    <dgm:pt modelId="{4F4A5F24-D568-4884-BA61-10E6881E98E5}" type="pres">
      <dgm:prSet presAssocID="{E2AE4E79-8256-4F2C-BA9A-E3E157DBC51E}" presName="image1" presStyleCnt="0"/>
      <dgm:spPr/>
    </dgm:pt>
    <dgm:pt modelId="{CAF2543E-8FB5-4000-8D77-77EA62A4AA51}" type="pres">
      <dgm:prSet presAssocID="{E2AE4E79-8256-4F2C-BA9A-E3E157DBC51E}" presName="imageRepeatNode" presStyleLbl="alignAcc1" presStyleIdx="0" presStyleCnt="5"/>
      <dgm:spPr/>
      <dgm:t>
        <a:bodyPr/>
        <a:lstStyle/>
        <a:p>
          <a:endParaRPr lang="en-GB"/>
        </a:p>
      </dgm:t>
    </dgm:pt>
    <dgm:pt modelId="{81F15989-7D32-462B-A445-2F78F07AAD34}" type="pres">
      <dgm:prSet presAssocID="{E2AE4E79-8256-4F2C-BA9A-E3E157DBC51E}" presName="imageaccent1" presStyleCnt="0"/>
      <dgm:spPr/>
    </dgm:pt>
    <dgm:pt modelId="{BD32911C-C488-4029-B6C2-2EE1CEA7D51E}" type="pres">
      <dgm:prSet presAssocID="{E2AE4E79-8256-4F2C-BA9A-E3E157DBC51E}" presName="accentRepeatNode" presStyleLbl="solidAlignAcc1" presStyleIdx="1" presStyleCnt="10" custLinFactY="153520" custLinFactNeighborX="92299" custLinFactNeighborY="200000"/>
      <dgm:spPr/>
    </dgm:pt>
    <dgm:pt modelId="{E27F4813-BE43-4D6C-B114-4FA2FDD338FC}" type="pres">
      <dgm:prSet presAssocID="{00B8C6F3-86E8-40C2-B095-DB03C0701C74}" presName="text2" presStyleCnt="0"/>
      <dgm:spPr/>
    </dgm:pt>
    <dgm:pt modelId="{2BEFCB60-96CA-4DFA-9B07-8D23392D1A8E}" type="pres">
      <dgm:prSet presAssocID="{00B8C6F3-86E8-40C2-B095-DB03C0701C74}" presName="textRepeatNode" presStyleLbl="alignNode1" presStyleIdx="1" presStyleCnt="5" custLinFactY="-10528" custLinFactNeighborX="416" custLinFactNeighborY="-10000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8163A572-953A-43B3-A3C4-3582C55B45C2}" type="pres">
      <dgm:prSet presAssocID="{00B8C6F3-86E8-40C2-B095-DB03C0701C74}" presName="textaccent2" presStyleCnt="0"/>
      <dgm:spPr/>
    </dgm:pt>
    <dgm:pt modelId="{58515D7B-165C-4541-94B5-D1B77E64E22F}" type="pres">
      <dgm:prSet presAssocID="{00B8C6F3-86E8-40C2-B095-DB03C0701C74}" presName="accentRepeatNode" presStyleLbl="solidAlignAcc1" presStyleIdx="2" presStyleCnt="10" custLinFactY="100000" custLinFactNeighborX="-66792" custLinFactNeighborY="165318"/>
      <dgm:spPr/>
    </dgm:pt>
    <dgm:pt modelId="{2CD465D8-FDCE-4B73-84B0-434C28AD8F72}" type="pres">
      <dgm:prSet presAssocID="{259643C4-30D4-44B0-912C-A776E86CB17D}" presName="image2" presStyleCnt="0"/>
      <dgm:spPr/>
    </dgm:pt>
    <dgm:pt modelId="{B3CC88AE-E947-4811-9904-24F3153B1C44}" type="pres">
      <dgm:prSet presAssocID="{259643C4-30D4-44B0-912C-A776E86CB17D}" presName="imageRepeatNode" presStyleLbl="alignAcc1" presStyleIdx="1" presStyleCnt="5" custLinFactX="66202" custLinFactNeighborX="100000" custLinFactNeighborY="-2985"/>
      <dgm:spPr/>
      <dgm:t>
        <a:bodyPr/>
        <a:lstStyle/>
        <a:p>
          <a:endParaRPr lang="en-GB"/>
        </a:p>
      </dgm:t>
    </dgm:pt>
    <dgm:pt modelId="{3474182F-6573-4240-9189-D15EA2796667}" type="pres">
      <dgm:prSet presAssocID="{259643C4-30D4-44B0-912C-A776E86CB17D}" presName="imageaccent2" presStyleCnt="0"/>
      <dgm:spPr/>
    </dgm:pt>
    <dgm:pt modelId="{AF1A5932-D069-4FB0-AE21-53302F137363}" type="pres">
      <dgm:prSet presAssocID="{259643C4-30D4-44B0-912C-A776E86CB17D}" presName="accentRepeatNode" presStyleLbl="solidAlignAcc1" presStyleIdx="3" presStyleCnt="10" custLinFactX="-15057" custLinFactY="100000" custLinFactNeighborX="-100000" custLinFactNeighborY="143748"/>
      <dgm:spPr/>
    </dgm:pt>
    <dgm:pt modelId="{6C589533-53A1-4E77-B1AE-8E02E788318F}" type="pres">
      <dgm:prSet presAssocID="{E60BDE56-AF60-41EB-A323-DE27F4FD9EBE}" presName="text3" presStyleCnt="0"/>
      <dgm:spPr/>
    </dgm:pt>
    <dgm:pt modelId="{F34A5417-7B72-4A8B-BCE3-C693C876BC81}" type="pres">
      <dgm:prSet presAssocID="{E60BDE56-AF60-41EB-A323-DE27F4FD9EBE}" presName="textRepeatNode" presStyleLbl="alignNode1" presStyleIdx="2" presStyleCnt="5" custLinFactNeighborX="86471" custLinFactNeighborY="5769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D1DE9ACF-FEFF-4630-83C9-BB6FB47417B8}" type="pres">
      <dgm:prSet presAssocID="{E60BDE56-AF60-41EB-A323-DE27F4FD9EBE}" presName="textaccent3" presStyleCnt="0"/>
      <dgm:spPr/>
    </dgm:pt>
    <dgm:pt modelId="{E16C9D60-CB10-4037-8FF1-A3AFDD8FB924}" type="pres">
      <dgm:prSet presAssocID="{E60BDE56-AF60-41EB-A323-DE27F4FD9EBE}" presName="accentRepeatNode" presStyleLbl="solidAlignAcc1" presStyleIdx="4" presStyleCnt="10" custLinFactX="-25787" custLinFactY="-100000" custLinFactNeighborX="-100000" custLinFactNeighborY="-158703"/>
      <dgm:spPr/>
    </dgm:pt>
    <dgm:pt modelId="{6FFCC864-048D-4767-BFBB-1E865EF92A57}" type="pres">
      <dgm:prSet presAssocID="{7FC98DE9-8278-400C-8E0B-94C777628574}" presName="image3" presStyleCnt="0"/>
      <dgm:spPr/>
    </dgm:pt>
    <dgm:pt modelId="{6FE2F35B-5B42-4783-86AF-D333F71342A3}" type="pres">
      <dgm:prSet presAssocID="{7FC98DE9-8278-400C-8E0B-94C777628574}" presName="imageRepeatNode" presStyleLbl="alignAcc1" presStyleIdx="2" presStyleCnt="5" custLinFactX="75518" custLinFactY="6383" custLinFactNeighborX="100000" custLinFactNeighborY="100000"/>
      <dgm:spPr/>
      <dgm:t>
        <a:bodyPr/>
        <a:lstStyle/>
        <a:p>
          <a:endParaRPr lang="en-GB"/>
        </a:p>
      </dgm:t>
    </dgm:pt>
    <dgm:pt modelId="{B2136B7F-B6B4-4DF6-A24A-839A445B1F1D}" type="pres">
      <dgm:prSet presAssocID="{7FC98DE9-8278-400C-8E0B-94C777628574}" presName="imageaccent3" presStyleCnt="0"/>
      <dgm:spPr/>
    </dgm:pt>
    <dgm:pt modelId="{2E84E060-87F5-4CC1-80B3-BBA746A5B597}" type="pres">
      <dgm:prSet presAssocID="{7FC98DE9-8278-400C-8E0B-94C777628574}" presName="accentRepeatNode" presStyleLbl="solidAlignAcc1" presStyleIdx="5" presStyleCnt="10" custLinFactX="-40442" custLinFactY="-100000" custLinFactNeighborX="-100000" custLinFactNeighborY="-138951"/>
      <dgm:spPr/>
    </dgm:pt>
    <dgm:pt modelId="{9F405FD3-931E-4D65-9A0B-DF93F27B8509}" type="pres">
      <dgm:prSet presAssocID="{6DB38100-7E27-4B65-8C26-CCFA932D995A}" presName="text4" presStyleCnt="0"/>
      <dgm:spPr/>
    </dgm:pt>
    <dgm:pt modelId="{250BEB05-33E6-4C90-A7E2-0BE41DF7B32F}" type="pres">
      <dgm:prSet presAssocID="{6DB38100-7E27-4B65-8C26-CCFA932D995A}" presName="textRepeatNode" presStyleLbl="alignNode1" presStyleIdx="3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44A80488-9939-4DB3-9DF8-9342AC0EC514}" type="pres">
      <dgm:prSet presAssocID="{6DB38100-7E27-4B65-8C26-CCFA932D995A}" presName="textaccent4" presStyleCnt="0"/>
      <dgm:spPr/>
    </dgm:pt>
    <dgm:pt modelId="{C969AB8D-7EE6-41B0-9990-BDB48DFD3ADD}" type="pres">
      <dgm:prSet presAssocID="{6DB38100-7E27-4B65-8C26-CCFA932D995A}" presName="accentRepeatNode" presStyleLbl="solidAlignAcc1" presStyleIdx="6" presStyleCnt="10" custLinFactY="-100000" custLinFactNeighborX="83400" custLinFactNeighborY="-148166"/>
      <dgm:spPr/>
    </dgm:pt>
    <dgm:pt modelId="{E71D8C6C-1724-41E9-BC03-DC638D2D8B80}" type="pres">
      <dgm:prSet presAssocID="{58AA890C-BDF5-4C91-AAE7-D80BB93904DE}" presName="image4" presStyleCnt="0"/>
      <dgm:spPr/>
    </dgm:pt>
    <dgm:pt modelId="{0DF5695A-6BC6-4F16-9660-77ED2A74C6A2}" type="pres">
      <dgm:prSet presAssocID="{58AA890C-BDF5-4C91-AAE7-D80BB93904DE}" presName="imageRepeatNode" presStyleLbl="alignAcc1" presStyleIdx="3" presStyleCnt="5" custLinFactX="-100000" custLinFactNeighborX="-160233" custLinFactNeighborY="-54064"/>
      <dgm:spPr/>
      <dgm:t>
        <a:bodyPr/>
        <a:lstStyle/>
        <a:p>
          <a:endParaRPr lang="en-GB"/>
        </a:p>
      </dgm:t>
    </dgm:pt>
    <dgm:pt modelId="{FA3F9DE1-789A-472C-82AB-F9024CE79947}" type="pres">
      <dgm:prSet presAssocID="{58AA890C-BDF5-4C91-AAE7-D80BB93904DE}" presName="imageaccent4" presStyleCnt="0"/>
      <dgm:spPr/>
    </dgm:pt>
    <dgm:pt modelId="{7C0E4692-D743-4330-BE06-814E293F5D85}" type="pres">
      <dgm:prSet presAssocID="{58AA890C-BDF5-4C91-AAE7-D80BB93904DE}" presName="accentRepeatNode" presStyleLbl="solidAlignAcc1" presStyleIdx="7" presStyleCnt="10" custLinFactX="100000" custLinFactY="-100000" custLinFactNeighborX="100026" custLinFactNeighborY="-172463"/>
      <dgm:spPr/>
    </dgm:pt>
    <dgm:pt modelId="{5A04A437-C2B8-4F35-B84D-B70FCBEAA3A4}" type="pres">
      <dgm:prSet presAssocID="{ABB95178-1A3F-4337-8633-0F649407F552}" presName="text5" presStyleCnt="0"/>
      <dgm:spPr/>
    </dgm:pt>
    <dgm:pt modelId="{DE9FE060-2264-4337-B523-D5D8C978E564}" type="pres">
      <dgm:prSet presAssocID="{ABB95178-1A3F-4337-8633-0F649407F552}" presName="textRepeatNode" presStyleLbl="alignNode1" presStyleIdx="4" presStyleCnt="5" custLinFactY="61907" custLinFactNeighborX="-83719" custLinFactNeighborY="10000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B651F854-AC21-4F7A-B191-8A0CE54C831D}" type="pres">
      <dgm:prSet presAssocID="{ABB95178-1A3F-4337-8633-0F649407F552}" presName="textaccent5" presStyleCnt="0"/>
      <dgm:spPr/>
    </dgm:pt>
    <dgm:pt modelId="{6CE5CE01-288A-45F8-9084-E7A2B1C6B626}" type="pres">
      <dgm:prSet presAssocID="{ABB95178-1A3F-4337-8633-0F649407F552}" presName="accentRepeatNode" presStyleLbl="solidAlignAcc1" presStyleIdx="8" presStyleCnt="10"/>
      <dgm:spPr/>
    </dgm:pt>
    <dgm:pt modelId="{54249EE2-B9A3-49BE-A8C1-36D25C11DBC2}" type="pres">
      <dgm:prSet presAssocID="{432CC3FD-F024-41CF-8D6F-A81254B41EF3}" presName="image5" presStyleCnt="0"/>
      <dgm:spPr/>
    </dgm:pt>
    <dgm:pt modelId="{990BA37E-DC1A-4FE4-B475-CCA39B7D6488}" type="pres">
      <dgm:prSet presAssocID="{432CC3FD-F024-41CF-8D6F-A81254B41EF3}" presName="imageRepeatNode" presStyleLbl="alignAcc1" presStyleIdx="4" presStyleCnt="5"/>
      <dgm:spPr/>
      <dgm:t>
        <a:bodyPr/>
        <a:lstStyle/>
        <a:p>
          <a:endParaRPr lang="en-GB"/>
        </a:p>
      </dgm:t>
    </dgm:pt>
    <dgm:pt modelId="{9A1A1298-58B3-4019-814D-6A237ACC5E51}" type="pres">
      <dgm:prSet presAssocID="{432CC3FD-F024-41CF-8D6F-A81254B41EF3}" presName="imageaccent5" presStyleCnt="0"/>
      <dgm:spPr/>
    </dgm:pt>
    <dgm:pt modelId="{67A2A32E-334B-4C56-A234-DF96892EFA1B}" type="pres">
      <dgm:prSet presAssocID="{432CC3FD-F024-41CF-8D6F-A81254B41EF3}" presName="accentRepeatNode" presStyleLbl="solidAlignAcc1" presStyleIdx="9" presStyleCnt="10"/>
      <dgm:spPr/>
    </dgm:pt>
  </dgm:ptLst>
  <dgm:cxnLst>
    <dgm:cxn modelId="{A7D5FC44-D2EE-40A9-88C6-CF5A0FB293BD}" type="presOf" srcId="{E2AE4E79-8256-4F2C-BA9A-E3E157DBC51E}" destId="{CAF2543E-8FB5-4000-8D77-77EA62A4AA51}" srcOrd="0" destOrd="0" presId="urn:microsoft.com/office/officeart/2008/layout/HexagonCluster"/>
    <dgm:cxn modelId="{223B2AA9-E3B1-4217-9F3A-ECD6AA02594F}" type="presOf" srcId="{BE3C6691-0359-4E3B-90F4-AE9E611B9BB8}" destId="{783EE2A2-5C5D-4A4F-99C0-FE1008C031C8}" srcOrd="0" destOrd="0" presId="urn:microsoft.com/office/officeart/2008/layout/HexagonCluster"/>
    <dgm:cxn modelId="{BF4A4E78-00D3-475B-8C39-55E4B3146F51}" srcId="{BE3C6691-0359-4E3B-90F4-AE9E611B9BB8}" destId="{6DB38100-7E27-4B65-8C26-CCFA932D995A}" srcOrd="3" destOrd="0" parTransId="{23BB3741-8FB0-4F05-BCAF-FF0AFF2ECAB1}" sibTransId="{58AA890C-BDF5-4C91-AAE7-D80BB93904DE}"/>
    <dgm:cxn modelId="{E0AFF3B8-B215-434F-BDE2-3570D25EA6B7}" type="presOf" srcId="{E60BDE56-AF60-41EB-A323-DE27F4FD9EBE}" destId="{F34A5417-7B72-4A8B-BCE3-C693C876BC81}" srcOrd="0" destOrd="0" presId="urn:microsoft.com/office/officeart/2008/layout/HexagonCluster"/>
    <dgm:cxn modelId="{1A1D2DF8-CB52-43F6-9B55-A36335FDDF08}" type="presOf" srcId="{259643C4-30D4-44B0-912C-A776E86CB17D}" destId="{B3CC88AE-E947-4811-9904-24F3153B1C44}" srcOrd="0" destOrd="0" presId="urn:microsoft.com/office/officeart/2008/layout/HexagonCluster"/>
    <dgm:cxn modelId="{1E9D1FAF-10BE-41EF-86A4-A513A417AA03}" type="presOf" srcId="{432CC3FD-F024-41CF-8D6F-A81254B41EF3}" destId="{990BA37E-DC1A-4FE4-B475-CCA39B7D6488}" srcOrd="0" destOrd="0" presId="urn:microsoft.com/office/officeart/2008/layout/HexagonCluster"/>
    <dgm:cxn modelId="{8230514E-3274-4545-B855-8872973CC520}" type="presOf" srcId="{ABB95178-1A3F-4337-8633-0F649407F552}" destId="{DE9FE060-2264-4337-B523-D5D8C978E564}" srcOrd="0" destOrd="0" presId="urn:microsoft.com/office/officeart/2008/layout/HexagonCluster"/>
    <dgm:cxn modelId="{6AED23FF-74AF-42D3-B450-BDDC481411FE}" srcId="{BE3C6691-0359-4E3B-90F4-AE9E611B9BB8}" destId="{ABB95178-1A3F-4337-8633-0F649407F552}" srcOrd="4" destOrd="0" parTransId="{9F139769-263A-46D2-B73A-27AB7E554A47}" sibTransId="{432CC3FD-F024-41CF-8D6F-A81254B41EF3}"/>
    <dgm:cxn modelId="{42C72BE5-7727-465F-B2A8-1FBE580C0A51}" srcId="{BE3C6691-0359-4E3B-90F4-AE9E611B9BB8}" destId="{E60BDE56-AF60-41EB-A323-DE27F4FD9EBE}" srcOrd="2" destOrd="0" parTransId="{0DE093A8-D7DE-439F-9CFE-093E05F79671}" sibTransId="{7FC98DE9-8278-400C-8E0B-94C777628574}"/>
    <dgm:cxn modelId="{C94C5EA1-A561-41F2-8860-06A05BA4352E}" type="presOf" srcId="{7FC98DE9-8278-400C-8E0B-94C777628574}" destId="{6FE2F35B-5B42-4783-86AF-D333F71342A3}" srcOrd="0" destOrd="0" presId="urn:microsoft.com/office/officeart/2008/layout/HexagonCluster"/>
    <dgm:cxn modelId="{D7ADC753-3DD3-4E3C-AA69-3E5CB963AF24}" srcId="{BE3C6691-0359-4E3B-90F4-AE9E611B9BB8}" destId="{00B8C6F3-86E8-40C2-B095-DB03C0701C74}" srcOrd="1" destOrd="0" parTransId="{AC459E8D-AADB-4FDC-9687-1C80D74935D2}" sibTransId="{259643C4-30D4-44B0-912C-A776E86CB17D}"/>
    <dgm:cxn modelId="{F25AE495-60B8-4587-953D-62B8CF2E2682}" type="presOf" srcId="{00B8C6F3-86E8-40C2-B095-DB03C0701C74}" destId="{2BEFCB60-96CA-4DFA-9B07-8D23392D1A8E}" srcOrd="0" destOrd="0" presId="urn:microsoft.com/office/officeart/2008/layout/HexagonCluster"/>
    <dgm:cxn modelId="{A6AB1BB4-51FF-4593-9E57-3DAD86764324}" type="presOf" srcId="{6DB38100-7E27-4B65-8C26-CCFA932D995A}" destId="{250BEB05-33E6-4C90-A7E2-0BE41DF7B32F}" srcOrd="0" destOrd="0" presId="urn:microsoft.com/office/officeart/2008/layout/HexagonCluster"/>
    <dgm:cxn modelId="{A180A090-50B3-48B6-A523-F8C7DDF4E676}" srcId="{BE3C6691-0359-4E3B-90F4-AE9E611B9BB8}" destId="{BAAADE89-F015-4064-A23C-5758BFAAD702}" srcOrd="0" destOrd="0" parTransId="{B0002A4C-0B75-4576-9508-A69A1528F852}" sibTransId="{E2AE4E79-8256-4F2C-BA9A-E3E157DBC51E}"/>
    <dgm:cxn modelId="{239393D8-BFC5-4AA9-9E1C-CCD83FE7DCCB}" type="presOf" srcId="{58AA890C-BDF5-4C91-AAE7-D80BB93904DE}" destId="{0DF5695A-6BC6-4F16-9660-77ED2A74C6A2}" srcOrd="0" destOrd="0" presId="urn:microsoft.com/office/officeart/2008/layout/HexagonCluster"/>
    <dgm:cxn modelId="{02F4E8F7-A13C-4A40-B7DE-7F4C5589A338}" type="presOf" srcId="{BAAADE89-F015-4064-A23C-5758BFAAD702}" destId="{1E78E4AB-7DCB-4804-98B2-69D4DE5823BB}" srcOrd="0" destOrd="0" presId="urn:microsoft.com/office/officeart/2008/layout/HexagonCluster"/>
    <dgm:cxn modelId="{53DDB2AD-8FA2-411D-8A90-EF8002531D9C}" type="presParOf" srcId="{783EE2A2-5C5D-4A4F-99C0-FE1008C031C8}" destId="{864EDA2C-BD80-4F62-9525-3C9127DF65DF}" srcOrd="0" destOrd="0" presId="urn:microsoft.com/office/officeart/2008/layout/HexagonCluster"/>
    <dgm:cxn modelId="{C4A09664-47E2-4899-ABAB-D074B899FBC9}" type="presParOf" srcId="{864EDA2C-BD80-4F62-9525-3C9127DF65DF}" destId="{1E78E4AB-7DCB-4804-98B2-69D4DE5823BB}" srcOrd="0" destOrd="0" presId="urn:microsoft.com/office/officeart/2008/layout/HexagonCluster"/>
    <dgm:cxn modelId="{57A24D39-0246-47C6-9336-7706204E1FD1}" type="presParOf" srcId="{783EE2A2-5C5D-4A4F-99C0-FE1008C031C8}" destId="{FA2894A4-EF5B-4A81-B166-962FE3D477D6}" srcOrd="1" destOrd="0" presId="urn:microsoft.com/office/officeart/2008/layout/HexagonCluster"/>
    <dgm:cxn modelId="{A1B352EA-879F-4A68-94F8-2DD5F89B66FF}" type="presParOf" srcId="{FA2894A4-EF5B-4A81-B166-962FE3D477D6}" destId="{F4E76C28-F736-48B9-AEF3-B9D774690CED}" srcOrd="0" destOrd="0" presId="urn:microsoft.com/office/officeart/2008/layout/HexagonCluster"/>
    <dgm:cxn modelId="{8E46230E-13A8-4040-B9AD-7DEC77A1DD1E}" type="presParOf" srcId="{783EE2A2-5C5D-4A4F-99C0-FE1008C031C8}" destId="{4F4A5F24-D568-4884-BA61-10E6881E98E5}" srcOrd="2" destOrd="0" presId="urn:microsoft.com/office/officeart/2008/layout/HexagonCluster"/>
    <dgm:cxn modelId="{4C3B1FDA-EE67-4710-8B22-3428FA511C98}" type="presParOf" srcId="{4F4A5F24-D568-4884-BA61-10E6881E98E5}" destId="{CAF2543E-8FB5-4000-8D77-77EA62A4AA51}" srcOrd="0" destOrd="0" presId="urn:microsoft.com/office/officeart/2008/layout/HexagonCluster"/>
    <dgm:cxn modelId="{648AD05B-BAC2-4522-B4FD-3009EF2321FB}" type="presParOf" srcId="{783EE2A2-5C5D-4A4F-99C0-FE1008C031C8}" destId="{81F15989-7D32-462B-A445-2F78F07AAD34}" srcOrd="3" destOrd="0" presId="urn:microsoft.com/office/officeart/2008/layout/HexagonCluster"/>
    <dgm:cxn modelId="{E5231D0E-472C-41AF-A339-5E900628F232}" type="presParOf" srcId="{81F15989-7D32-462B-A445-2F78F07AAD34}" destId="{BD32911C-C488-4029-B6C2-2EE1CEA7D51E}" srcOrd="0" destOrd="0" presId="urn:microsoft.com/office/officeart/2008/layout/HexagonCluster"/>
    <dgm:cxn modelId="{89A9F454-40B2-48AC-A071-28268D7907BB}" type="presParOf" srcId="{783EE2A2-5C5D-4A4F-99C0-FE1008C031C8}" destId="{E27F4813-BE43-4D6C-B114-4FA2FDD338FC}" srcOrd="4" destOrd="0" presId="urn:microsoft.com/office/officeart/2008/layout/HexagonCluster"/>
    <dgm:cxn modelId="{532DC829-17A3-4F87-9873-F03E5908B31E}" type="presParOf" srcId="{E27F4813-BE43-4D6C-B114-4FA2FDD338FC}" destId="{2BEFCB60-96CA-4DFA-9B07-8D23392D1A8E}" srcOrd="0" destOrd="0" presId="urn:microsoft.com/office/officeart/2008/layout/HexagonCluster"/>
    <dgm:cxn modelId="{1F5DA7D4-D918-4433-9D35-1B93C7F5CBFA}" type="presParOf" srcId="{783EE2A2-5C5D-4A4F-99C0-FE1008C031C8}" destId="{8163A572-953A-43B3-A3C4-3582C55B45C2}" srcOrd="5" destOrd="0" presId="urn:microsoft.com/office/officeart/2008/layout/HexagonCluster"/>
    <dgm:cxn modelId="{50DAE376-F967-40C9-B3B5-CF1973DA137A}" type="presParOf" srcId="{8163A572-953A-43B3-A3C4-3582C55B45C2}" destId="{58515D7B-165C-4541-94B5-D1B77E64E22F}" srcOrd="0" destOrd="0" presId="urn:microsoft.com/office/officeart/2008/layout/HexagonCluster"/>
    <dgm:cxn modelId="{9649BF4F-A0B1-4984-AB53-C50E2260E83E}" type="presParOf" srcId="{783EE2A2-5C5D-4A4F-99C0-FE1008C031C8}" destId="{2CD465D8-FDCE-4B73-84B0-434C28AD8F72}" srcOrd="6" destOrd="0" presId="urn:microsoft.com/office/officeart/2008/layout/HexagonCluster"/>
    <dgm:cxn modelId="{CE92C471-6D54-46EE-9DBA-656F6B17CD94}" type="presParOf" srcId="{2CD465D8-FDCE-4B73-84B0-434C28AD8F72}" destId="{B3CC88AE-E947-4811-9904-24F3153B1C44}" srcOrd="0" destOrd="0" presId="urn:microsoft.com/office/officeart/2008/layout/HexagonCluster"/>
    <dgm:cxn modelId="{482B5085-96FB-4487-890D-8C6420224184}" type="presParOf" srcId="{783EE2A2-5C5D-4A4F-99C0-FE1008C031C8}" destId="{3474182F-6573-4240-9189-D15EA2796667}" srcOrd="7" destOrd="0" presId="urn:microsoft.com/office/officeart/2008/layout/HexagonCluster"/>
    <dgm:cxn modelId="{90AD3821-F3EA-4658-9BB6-92344538A654}" type="presParOf" srcId="{3474182F-6573-4240-9189-D15EA2796667}" destId="{AF1A5932-D069-4FB0-AE21-53302F137363}" srcOrd="0" destOrd="0" presId="urn:microsoft.com/office/officeart/2008/layout/HexagonCluster"/>
    <dgm:cxn modelId="{7098E362-FE97-4C19-9EBC-2ECD9A76D3C4}" type="presParOf" srcId="{783EE2A2-5C5D-4A4F-99C0-FE1008C031C8}" destId="{6C589533-53A1-4E77-B1AE-8E02E788318F}" srcOrd="8" destOrd="0" presId="urn:microsoft.com/office/officeart/2008/layout/HexagonCluster"/>
    <dgm:cxn modelId="{F2820E66-69D1-4BC7-9387-44486698170A}" type="presParOf" srcId="{6C589533-53A1-4E77-B1AE-8E02E788318F}" destId="{F34A5417-7B72-4A8B-BCE3-C693C876BC81}" srcOrd="0" destOrd="0" presId="urn:microsoft.com/office/officeart/2008/layout/HexagonCluster"/>
    <dgm:cxn modelId="{7FDC83D4-722E-4340-B38B-37A3F7ADCF14}" type="presParOf" srcId="{783EE2A2-5C5D-4A4F-99C0-FE1008C031C8}" destId="{D1DE9ACF-FEFF-4630-83C9-BB6FB47417B8}" srcOrd="9" destOrd="0" presId="urn:microsoft.com/office/officeart/2008/layout/HexagonCluster"/>
    <dgm:cxn modelId="{9196D17F-9746-4EFB-8A41-64B52EC4682E}" type="presParOf" srcId="{D1DE9ACF-FEFF-4630-83C9-BB6FB47417B8}" destId="{E16C9D60-CB10-4037-8FF1-A3AFDD8FB924}" srcOrd="0" destOrd="0" presId="urn:microsoft.com/office/officeart/2008/layout/HexagonCluster"/>
    <dgm:cxn modelId="{07481D64-7DD5-4DD8-AC13-86AE6DAC634D}" type="presParOf" srcId="{783EE2A2-5C5D-4A4F-99C0-FE1008C031C8}" destId="{6FFCC864-048D-4767-BFBB-1E865EF92A57}" srcOrd="10" destOrd="0" presId="urn:microsoft.com/office/officeart/2008/layout/HexagonCluster"/>
    <dgm:cxn modelId="{B92B06C3-A4BB-4370-B21A-7B1BDF33F9B2}" type="presParOf" srcId="{6FFCC864-048D-4767-BFBB-1E865EF92A57}" destId="{6FE2F35B-5B42-4783-86AF-D333F71342A3}" srcOrd="0" destOrd="0" presId="urn:microsoft.com/office/officeart/2008/layout/HexagonCluster"/>
    <dgm:cxn modelId="{73AD2B65-3048-4F82-9E19-2839D2718D29}" type="presParOf" srcId="{783EE2A2-5C5D-4A4F-99C0-FE1008C031C8}" destId="{B2136B7F-B6B4-4DF6-A24A-839A445B1F1D}" srcOrd="11" destOrd="0" presId="urn:microsoft.com/office/officeart/2008/layout/HexagonCluster"/>
    <dgm:cxn modelId="{8873044E-E4F3-488B-9737-C05F4D201B89}" type="presParOf" srcId="{B2136B7F-B6B4-4DF6-A24A-839A445B1F1D}" destId="{2E84E060-87F5-4CC1-80B3-BBA746A5B597}" srcOrd="0" destOrd="0" presId="urn:microsoft.com/office/officeart/2008/layout/HexagonCluster"/>
    <dgm:cxn modelId="{E3957861-607F-4068-8FFD-A928A6166411}" type="presParOf" srcId="{783EE2A2-5C5D-4A4F-99C0-FE1008C031C8}" destId="{9F405FD3-931E-4D65-9A0B-DF93F27B8509}" srcOrd="12" destOrd="0" presId="urn:microsoft.com/office/officeart/2008/layout/HexagonCluster"/>
    <dgm:cxn modelId="{D0CA8F1B-5E16-4B3D-813C-CAC571758B45}" type="presParOf" srcId="{9F405FD3-931E-4D65-9A0B-DF93F27B8509}" destId="{250BEB05-33E6-4C90-A7E2-0BE41DF7B32F}" srcOrd="0" destOrd="0" presId="urn:microsoft.com/office/officeart/2008/layout/HexagonCluster"/>
    <dgm:cxn modelId="{81215490-0E2C-4F4E-B3D0-58CFBDCFE25C}" type="presParOf" srcId="{783EE2A2-5C5D-4A4F-99C0-FE1008C031C8}" destId="{44A80488-9939-4DB3-9DF8-9342AC0EC514}" srcOrd="13" destOrd="0" presId="urn:microsoft.com/office/officeart/2008/layout/HexagonCluster"/>
    <dgm:cxn modelId="{6AA19F8A-82FD-4C7C-8C5D-067BE64F21E3}" type="presParOf" srcId="{44A80488-9939-4DB3-9DF8-9342AC0EC514}" destId="{C969AB8D-7EE6-41B0-9990-BDB48DFD3ADD}" srcOrd="0" destOrd="0" presId="urn:microsoft.com/office/officeart/2008/layout/HexagonCluster"/>
    <dgm:cxn modelId="{5E7D8BDA-9F24-4D2A-8B2C-EF6D5717B370}" type="presParOf" srcId="{783EE2A2-5C5D-4A4F-99C0-FE1008C031C8}" destId="{E71D8C6C-1724-41E9-BC03-DC638D2D8B80}" srcOrd="14" destOrd="0" presId="urn:microsoft.com/office/officeart/2008/layout/HexagonCluster"/>
    <dgm:cxn modelId="{91708957-1CAE-4DB2-B655-6B3130699685}" type="presParOf" srcId="{E71D8C6C-1724-41E9-BC03-DC638D2D8B80}" destId="{0DF5695A-6BC6-4F16-9660-77ED2A74C6A2}" srcOrd="0" destOrd="0" presId="urn:microsoft.com/office/officeart/2008/layout/HexagonCluster"/>
    <dgm:cxn modelId="{ED8E54ED-5942-4131-A764-9E1FE6B660BB}" type="presParOf" srcId="{783EE2A2-5C5D-4A4F-99C0-FE1008C031C8}" destId="{FA3F9DE1-789A-472C-82AB-F9024CE79947}" srcOrd="15" destOrd="0" presId="urn:microsoft.com/office/officeart/2008/layout/HexagonCluster"/>
    <dgm:cxn modelId="{692FC338-6B12-4A6A-B608-845FD9A59370}" type="presParOf" srcId="{FA3F9DE1-789A-472C-82AB-F9024CE79947}" destId="{7C0E4692-D743-4330-BE06-814E293F5D85}" srcOrd="0" destOrd="0" presId="urn:microsoft.com/office/officeart/2008/layout/HexagonCluster"/>
    <dgm:cxn modelId="{5C1F2C52-FF84-4B99-BB9A-122AEE015D5A}" type="presParOf" srcId="{783EE2A2-5C5D-4A4F-99C0-FE1008C031C8}" destId="{5A04A437-C2B8-4F35-B84D-B70FCBEAA3A4}" srcOrd="16" destOrd="0" presId="urn:microsoft.com/office/officeart/2008/layout/HexagonCluster"/>
    <dgm:cxn modelId="{CD8580D9-EB1C-4483-B896-3740A4816CD5}" type="presParOf" srcId="{5A04A437-C2B8-4F35-B84D-B70FCBEAA3A4}" destId="{DE9FE060-2264-4337-B523-D5D8C978E564}" srcOrd="0" destOrd="0" presId="urn:microsoft.com/office/officeart/2008/layout/HexagonCluster"/>
    <dgm:cxn modelId="{47B4B861-7DC3-4840-8A26-A0A3B0D98EB8}" type="presParOf" srcId="{783EE2A2-5C5D-4A4F-99C0-FE1008C031C8}" destId="{B651F854-AC21-4F7A-B191-8A0CE54C831D}" srcOrd="17" destOrd="0" presId="urn:microsoft.com/office/officeart/2008/layout/HexagonCluster"/>
    <dgm:cxn modelId="{0679AC88-19DF-409B-B591-062F91642240}" type="presParOf" srcId="{B651F854-AC21-4F7A-B191-8A0CE54C831D}" destId="{6CE5CE01-288A-45F8-9084-E7A2B1C6B626}" srcOrd="0" destOrd="0" presId="urn:microsoft.com/office/officeart/2008/layout/HexagonCluster"/>
    <dgm:cxn modelId="{438801ED-7C98-43FB-AA7A-1A0A89AC3858}" type="presParOf" srcId="{783EE2A2-5C5D-4A4F-99C0-FE1008C031C8}" destId="{54249EE2-B9A3-49BE-A8C1-36D25C11DBC2}" srcOrd="18" destOrd="0" presId="urn:microsoft.com/office/officeart/2008/layout/HexagonCluster"/>
    <dgm:cxn modelId="{78226BC3-29ED-46AD-A9E7-85F687426102}" type="presParOf" srcId="{54249EE2-B9A3-49BE-A8C1-36D25C11DBC2}" destId="{990BA37E-DC1A-4FE4-B475-CCA39B7D6488}" srcOrd="0" destOrd="0" presId="urn:microsoft.com/office/officeart/2008/layout/HexagonCluster"/>
    <dgm:cxn modelId="{3980D96A-D47B-4FE1-B221-2620FC2DEE47}" type="presParOf" srcId="{783EE2A2-5C5D-4A4F-99C0-FE1008C031C8}" destId="{9A1A1298-58B3-4019-814D-6A237ACC5E51}" srcOrd="19" destOrd="0" presId="urn:microsoft.com/office/officeart/2008/layout/HexagonCluster"/>
    <dgm:cxn modelId="{93319474-718D-4BE3-A29E-DE1094FCDF91}" type="presParOf" srcId="{9A1A1298-58B3-4019-814D-6A237ACC5E51}" destId="{67A2A32E-334B-4C56-A234-DF96892EFA1B}" srcOrd="0" destOrd="0" presId="urn:microsoft.com/office/officeart/2008/layout/HexagonCluster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AB9C0AB-69E0-4DDF-A951-CD153A51AE74}">
      <dsp:nvSpPr>
        <dsp:cNvPr id="0" name=""/>
        <dsp:cNvSpPr/>
      </dsp:nvSpPr>
      <dsp:spPr>
        <a:xfrm rot="4396374">
          <a:off x="1232746" y="808704"/>
          <a:ext cx="3508285" cy="2446591"/>
        </a:xfrm>
        <a:prstGeom prst="swooshArrow">
          <a:avLst>
            <a:gd name="adj1" fmla="val 16310"/>
            <a:gd name="adj2" fmla="val 313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7591885-25AB-49AF-B6CD-11707D57E636}">
      <dsp:nvSpPr>
        <dsp:cNvPr id="0" name=""/>
        <dsp:cNvSpPr/>
      </dsp:nvSpPr>
      <dsp:spPr>
        <a:xfrm>
          <a:off x="2428496" y="1050137"/>
          <a:ext cx="88595" cy="88595"/>
        </a:xfrm>
        <a:prstGeom prst="ellipse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7A50C75-F797-4AF4-983A-8A618F841198}">
      <dsp:nvSpPr>
        <dsp:cNvPr id="0" name=""/>
        <dsp:cNvSpPr/>
      </dsp:nvSpPr>
      <dsp:spPr>
        <a:xfrm>
          <a:off x="2853184" y="1347216"/>
          <a:ext cx="88595" cy="88595"/>
        </a:xfrm>
        <a:prstGeom prst="ellipse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F7EF2FA-9E88-48C7-BFEB-0F0DB614441F}">
      <dsp:nvSpPr>
        <dsp:cNvPr id="0" name=""/>
        <dsp:cNvSpPr/>
      </dsp:nvSpPr>
      <dsp:spPr>
        <a:xfrm>
          <a:off x="3210816" y="1693468"/>
          <a:ext cx="88595" cy="88595"/>
        </a:xfrm>
        <a:prstGeom prst="ellipse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96422DC-4BC7-4CBD-9F60-390737D9F8AA}">
      <dsp:nvSpPr>
        <dsp:cNvPr id="0" name=""/>
        <dsp:cNvSpPr/>
      </dsp:nvSpPr>
      <dsp:spPr>
        <a:xfrm>
          <a:off x="191345" y="173399"/>
          <a:ext cx="1654048" cy="65024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320" tIns="20320" rIns="20320" bIns="20320" numCol="1" spcCol="1270" anchor="b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CH" sz="1600" b="1" kern="1200" smtClean="0"/>
            <a:t>Vision</a:t>
          </a:r>
          <a:endParaRPr lang="en-GB" sz="1600" b="1" kern="1200"/>
        </a:p>
      </dsp:txBody>
      <dsp:txXfrm>
        <a:off x="191345" y="173399"/>
        <a:ext cx="1654048" cy="650240"/>
      </dsp:txXfrm>
    </dsp:sp>
    <dsp:sp modelId="{E8440F30-C414-4248-BC5B-583C8512A4C3}">
      <dsp:nvSpPr>
        <dsp:cNvPr id="0" name=""/>
        <dsp:cNvSpPr/>
      </dsp:nvSpPr>
      <dsp:spPr>
        <a:xfrm>
          <a:off x="2567619" y="573898"/>
          <a:ext cx="2503424" cy="65024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CH" sz="1600" b="1" kern="1200" smtClean="0"/>
            <a:t>Goal Setting</a:t>
          </a:r>
          <a:endParaRPr lang="en-GB" sz="1600" b="1" kern="1200"/>
        </a:p>
      </dsp:txBody>
      <dsp:txXfrm>
        <a:off x="2567619" y="573898"/>
        <a:ext cx="2503424" cy="650240"/>
      </dsp:txXfrm>
    </dsp:sp>
    <dsp:sp modelId="{24342997-7156-4FC6-9EDC-9790FCA6D92A}">
      <dsp:nvSpPr>
        <dsp:cNvPr id="0" name=""/>
        <dsp:cNvSpPr/>
      </dsp:nvSpPr>
      <dsp:spPr>
        <a:xfrm>
          <a:off x="2867846" y="1005947"/>
          <a:ext cx="1475232" cy="65024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CH" sz="1600" b="1" kern="1200" smtClean="0"/>
            <a:t>Diagnostic</a:t>
          </a:r>
          <a:endParaRPr lang="en-GB" sz="1600" b="1" kern="1200"/>
        </a:p>
      </dsp:txBody>
      <dsp:txXfrm>
        <a:off x="2867846" y="1005947"/>
        <a:ext cx="1475232" cy="650240"/>
      </dsp:txXfrm>
    </dsp:sp>
    <dsp:sp modelId="{FF397628-0E6F-4FFC-BB13-9C4D7431A459}">
      <dsp:nvSpPr>
        <dsp:cNvPr id="0" name=""/>
        <dsp:cNvSpPr/>
      </dsp:nvSpPr>
      <dsp:spPr>
        <a:xfrm>
          <a:off x="3520167" y="2076297"/>
          <a:ext cx="88595" cy="88595"/>
        </a:xfrm>
        <a:prstGeom prst="ellipse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944437B-F5AC-41A3-BA29-C7F535840EF7}">
      <dsp:nvSpPr>
        <dsp:cNvPr id="0" name=""/>
        <dsp:cNvSpPr/>
      </dsp:nvSpPr>
      <dsp:spPr>
        <a:xfrm>
          <a:off x="3591044" y="1510000"/>
          <a:ext cx="2432957" cy="65024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CH" sz="1600" b="1" kern="1200" smtClean="0"/>
            <a:t>Options/Measures</a:t>
          </a:r>
          <a:endParaRPr lang="en-GB" sz="1600" b="1" kern="1200"/>
        </a:p>
      </dsp:txBody>
      <dsp:txXfrm>
        <a:off x="3591044" y="1510000"/>
        <a:ext cx="2432957" cy="650240"/>
      </dsp:txXfrm>
    </dsp:sp>
    <dsp:sp modelId="{56E88211-0E1C-4930-943B-5F9BC105482D}">
      <dsp:nvSpPr>
        <dsp:cNvPr id="0" name=""/>
        <dsp:cNvSpPr/>
      </dsp:nvSpPr>
      <dsp:spPr>
        <a:xfrm>
          <a:off x="3932804" y="2014059"/>
          <a:ext cx="2235200" cy="65024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CH" sz="1600" b="1" kern="1200" smtClean="0"/>
            <a:t>Feasibility Analysis</a:t>
          </a:r>
          <a:endParaRPr lang="en-GB" sz="1600" b="1" kern="1200"/>
        </a:p>
      </dsp:txBody>
      <dsp:txXfrm>
        <a:off x="3932804" y="2014059"/>
        <a:ext cx="2235200" cy="650240"/>
      </dsp:txXfrm>
    </dsp:sp>
    <dsp:sp modelId="{B1211631-0E05-4979-92C8-6139C475A330}">
      <dsp:nvSpPr>
        <dsp:cNvPr id="0" name=""/>
        <dsp:cNvSpPr/>
      </dsp:nvSpPr>
      <dsp:spPr>
        <a:xfrm>
          <a:off x="3769616" y="2466848"/>
          <a:ext cx="88595" cy="88595"/>
        </a:xfrm>
        <a:prstGeom prst="ellipse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4512694-6F0C-4607-9DB8-406A8C72E090}">
      <dsp:nvSpPr>
        <dsp:cNvPr id="0" name=""/>
        <dsp:cNvSpPr/>
      </dsp:nvSpPr>
      <dsp:spPr>
        <a:xfrm>
          <a:off x="3981361" y="2664296"/>
          <a:ext cx="2042633" cy="65024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CH" sz="1600" b="1" kern="1200" smtClean="0"/>
            <a:t>Implementation</a:t>
          </a:r>
          <a:endParaRPr lang="en-GB" sz="1600" b="1" kern="1200"/>
        </a:p>
      </dsp:txBody>
      <dsp:txXfrm>
        <a:off x="3981361" y="2664296"/>
        <a:ext cx="2042633" cy="650240"/>
      </dsp:txXfrm>
    </dsp:sp>
    <dsp:sp modelId="{83EEAB7B-7C25-4FE7-9BB7-6AB8316EF9FE}">
      <dsp:nvSpPr>
        <dsp:cNvPr id="0" name=""/>
        <dsp:cNvSpPr/>
      </dsp:nvSpPr>
      <dsp:spPr>
        <a:xfrm>
          <a:off x="2727628" y="3528390"/>
          <a:ext cx="3080329" cy="21819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320" tIns="20320" rIns="20320" bIns="20320" numCol="1" spcCol="1270" anchor="t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CH" sz="1600" b="1" kern="1200" smtClean="0"/>
            <a:t>Monitoring &amp; Evaluation</a:t>
          </a:r>
          <a:endParaRPr lang="en-GB" sz="1600" b="1" kern="1200"/>
        </a:p>
      </dsp:txBody>
      <dsp:txXfrm>
        <a:off x="2727628" y="3528390"/>
        <a:ext cx="3080329" cy="21819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9/3/layout/DescendingProcess">
  <dgm:title val=""/>
  <dgm:desc val=""/>
  <dgm:catLst>
    <dgm:cat type="process" pri="235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clrData>
  <dgm:layoutNode name="Name0">
    <dgm:varLst>
      <dgm:chMax val="7"/>
      <dgm:chPref val="5"/>
    </dgm:varLst>
    <dgm:alg type="composite">
      <dgm:param type="ar" val="1.1"/>
    </dgm:alg>
    <dgm:shape xmlns:r="http://schemas.openxmlformats.org/officeDocument/2006/relationships" r:blip="">
      <dgm:adjLst/>
    </dgm:shape>
    <dgm:choose name="Name1">
      <dgm:if name="Name2" axis="ch" ptType="node" func="cnt" op="equ" val="1">
        <dgm:constrLst>
          <dgm:constr type="primFontSz" for="ch" ptType="node" op="equ" val="65"/>
          <dgm:constr type="w" for="ch" forName="arrowNode" refType="w" fact="0.75"/>
          <dgm:constr type="h" for="ch" forName="arrowNode" refType="h"/>
          <dgm:constr type="l" for="ch" forName="arrowNode" refType="w" fact="0.07"/>
          <dgm:constr type="t" for="ch" forName="arrowNode"/>
          <dgm:constr type="l" for="ch" forName="txNode1" refType="w" fact="0"/>
          <dgm:constr type="t" for="ch" forName="txNode1" refType="h" fact="0"/>
          <dgm:constr type="r" for="ch" forName="txNode1" refType="w" fact="0.37"/>
          <dgm:constr type="h" for="ch" forName="txNode1" refType="h" fact="0.16"/>
        </dgm:constrLst>
      </dgm:if>
      <dgm:if name="Name3" axis="ch" ptType="node" func="cnt" op="equ" val="2">
        <dgm:constrLst>
          <dgm:constr type="primFontSz" for="ch" ptType="node" op="equ" val="65"/>
          <dgm:constr type="w" for="ch" forName="arrowNode" refType="w" fact="0.75"/>
          <dgm:constr type="h" for="ch" forName="arrowNode" refType="h"/>
          <dgm:constr type="l" for="ch" forName="arrowNode" refType="w" fact="0.07"/>
          <dgm:constr type="t" for="ch" forName="arrowNode"/>
          <dgm:constr type="l" for="ch" forName="txNode1" refType="w" fact="0"/>
          <dgm:constr type="t" for="ch" forName="txNode1" refType="h" fact="0"/>
          <dgm:constr type="r" for="ch" forName="txNode1" refType="w" fact="0.37"/>
          <dgm:constr type="h" for="ch" forName="txNode1" refType="h" fact="0.16"/>
          <dgm:constr type="l" for="ch" forName="txNode2" refType="w" fact="0.5"/>
          <dgm:constr type="b" for="ch" forName="txNode2" refType="h"/>
          <dgm:constr type="r" for="ch" forName="txNode2" refType="w"/>
          <dgm:constr type="h" for="ch" forName="txNode2" refType="h" fact="0.16"/>
        </dgm:constrLst>
      </dgm:if>
      <dgm:if name="Name4" axis="ch" ptType="node" func="cnt" op="equ" val="3">
        <dgm:constrLst>
          <dgm:constr type="primFontSz" for="ch" ptType="node" op="equ" val="65"/>
          <dgm:constr type="w" for="ch" forName="arrowNode" refType="w" fact="0.75"/>
          <dgm:constr type="h" for="ch" forName="arrowNode" refType="h"/>
          <dgm:constr type="l" for="ch" forName="arrowNode" refType="w" fact="0.07"/>
          <dgm:constr type="t" for="ch" forName="arrowNode"/>
          <dgm:constr type="l" for="ch" forName="txNode1" refType="w" fact="0"/>
          <dgm:constr type="t" for="ch" forName="txNode1" refType="h" fact="0"/>
          <dgm:constr type="r" for="ch" forName="txNode1" refType="w" fact="0.37"/>
          <dgm:constr type="h" for="ch" forName="txNode1" refType="h" fact="0.16"/>
          <dgm:constr type="l" for="ch" forName="txNode2" refType="w" fact="0.56"/>
          <dgm:constr type="ctrY" for="ch" forName="txNode2" refType="h" fact="0.3992"/>
          <dgm:constr type="r" for="ch" forName="txNode2" refType="w"/>
          <dgm:constr type="h" for="ch" forName="txNode2" refType="h" fact="0.16"/>
          <dgm:constr type="l" for="ch" forName="txNode3" refType="w" fact="0.5"/>
          <dgm:constr type="b" for="ch" forName="txNode3" refType="h"/>
          <dgm:constr type="r" for="ch" forName="txNode3" refType="w"/>
          <dgm:constr type="h" for="ch" forName="txNode3" refType="h" fact="0.16"/>
          <dgm:constr type="ctrX" for="ch" forName="dotNode2" refType="w" fact="0.4782"/>
          <dgm:constr type="ctrY" for="ch" forName="dotNode2" refType="h" fact="0.3992"/>
          <dgm:constr type="h" for="ch" forName="dotNode2" refType="h" fact="0.0218"/>
          <dgm:constr type="w" for="ch" forName="dotNode2" refType="h" refFor="ch" refForName="dotNode2"/>
        </dgm:constrLst>
      </dgm:if>
      <dgm:if name="Name5" axis="ch" ptType="node" func="cnt" op="equ" val="4">
        <dgm:constrLst>
          <dgm:constr type="primFontSz" for="ch" ptType="node" op="equ" val="65"/>
          <dgm:constr type="w" for="ch" forName="arrowNode" refType="w" fact="0.75"/>
          <dgm:constr type="h" for="ch" forName="arrowNode" refType="h"/>
          <dgm:constr type="l" for="ch" forName="arrowNode" refType="w" fact="0.07"/>
          <dgm:constr type="t" for="ch" forName="arrowNode"/>
          <dgm:constr type="l" for="ch" forName="txNode1" refType="w" fact="0"/>
          <dgm:constr type="t" for="ch" forName="txNode1" refType="h" fact="0"/>
          <dgm:constr type="r" for="ch" forName="txNode1" refType="w" fact="0.37"/>
          <dgm:constr type="h" for="ch" forName="txNode1" refType="h" fact="0.16"/>
          <dgm:constr type="l" for="ch" forName="txNode2" refType="w" fact="0.49"/>
          <dgm:constr type="ctrY" for="ch" forName="txNode2" refType="h" fact="0.3153"/>
          <dgm:constr type="r" for="ch" forName="txNode2" refType="w"/>
          <dgm:constr type="h" for="ch" forName="txNode2" refType="h" fact="0.16"/>
          <dgm:constr type="l" for="ch" forName="txNode3" refType="w" fact="0"/>
          <dgm:constr type="ctrY" for="ch" forName="txNode3" refType="h" fact="0.5004"/>
          <dgm:constr type="r" for="ch" forName="txNode3" refType="w" fact="0.5"/>
          <dgm:constr type="h" for="ch" forName="txNode3" refType="h" fact="0.16"/>
          <dgm:constr type="l" for="ch" forName="txNode4" refType="w" fact="0.5"/>
          <dgm:constr type="b" for="ch" forName="txNode4" refType="h"/>
          <dgm:constr type="r" for="ch" forName="txNode4" refType="w"/>
          <dgm:constr type="h" for="ch" forName="txNode4" refType="h" fact="0.16"/>
          <dgm:constr type="ctrX" for="ch" forName="dotNode2" refType="w" fact="0.39"/>
          <dgm:constr type="ctrY" for="ch" forName="dotNode2" refType="h" fact="0.3153"/>
          <dgm:constr type="h" for="ch" forName="dotNode2" refType="h" fact="0.0218"/>
          <dgm:constr type="w" for="ch" forName="dotNode2" refType="h" refFor="ch" refForName="dotNode2"/>
          <dgm:constr type="ctrX" for="ch" forName="dotNode3" refType="w" fact="0.5626"/>
          <dgm:constr type="ctrY" for="ch" forName="dotNode3" refType="h" fact="0.5004"/>
          <dgm:constr type="h" for="ch" forName="dotNode3" refType="h" fact="0.0218"/>
          <dgm:constr type="w" for="ch" forName="dotNode3" refType="h" refFor="ch" refForName="dotNode3"/>
        </dgm:constrLst>
      </dgm:if>
      <dgm:if name="Name6" axis="ch" ptType="node" func="cnt" op="equ" val="5">
        <dgm:constrLst>
          <dgm:constr type="primFontSz" for="ch" ptType="node" op="equ" val="65"/>
          <dgm:constr type="w" for="ch" forName="arrowNode" refType="w" fact="0.75"/>
          <dgm:constr type="h" for="ch" forName="arrowNode" refType="h"/>
          <dgm:constr type="l" for="ch" forName="arrowNode" refType="w" fact="0.07"/>
          <dgm:constr type="t" for="ch" forName="arrowNode"/>
          <dgm:constr type="l" for="ch" forName="txNode1" refType="w" fact="0"/>
          <dgm:constr type="t" for="ch" forName="txNode1" refType="h" fact="0"/>
          <dgm:constr type="r" for="ch" forName="txNode1" refType="w" fact="0.37"/>
          <dgm:constr type="h" for="ch" forName="txNode1" refType="h" fact="0.16"/>
          <dgm:constr type="l" for="ch" forName="txNode2" refType="w" fact="0.46"/>
          <dgm:constr type="ctrY" for="ch" forName="txNode2" refType="h" fact="0.2885"/>
          <dgm:constr type="r" for="ch" forName="txNode2" refType="w"/>
          <dgm:constr type="h" for="ch" forName="txNode2" refType="h" fact="0.16"/>
          <dgm:constr type="l" for="ch" forName="txNode3" refType="w" fact="0"/>
          <dgm:constr type="ctrY" for="ch" forName="txNode3" refType="h" fact="0.4089"/>
          <dgm:constr type="r" for="ch" forName="txNode3" refType="w" fact="0.43"/>
          <dgm:constr type="h" for="ch" forName="txNode3" refType="h" fact="0.16"/>
          <dgm:constr type="l" for="ch" forName="txNode4" refType="w" fact="0.67"/>
          <dgm:constr type="ctrY" for="ch" forName="txNode4" refType="h" fact="0.5497"/>
          <dgm:constr type="r" for="ch" forName="txNode4" refType="w"/>
          <dgm:constr type="h" for="ch" forName="txNode4" refType="h" fact="0.16"/>
          <dgm:constr type="l" for="ch" forName="txNode5" refType="w" fact="0.5"/>
          <dgm:constr type="b" for="ch" forName="txNode5" refType="h"/>
          <dgm:constr type="r" for="ch" forName="txNode5" refType="w"/>
          <dgm:constr type="h" for="ch" forName="txNode5" refType="h" fact="0.16"/>
          <dgm:constr type="ctrX" for="ch" forName="dotNode2" refType="w" fact="0.3565"/>
          <dgm:constr type="ctrY" for="ch" forName="dotNode2" refType="h" fact="0.2885"/>
          <dgm:constr type="h" for="ch" forName="dotNode2" refType="h" fact="0.0218"/>
          <dgm:constr type="w" for="ch" forName="dotNode2" refType="h" refFor="ch" refForName="dotNode2"/>
          <dgm:constr type="ctrX" for="ch" forName="dotNode3" refType="w" fact="0.4922"/>
          <dgm:constr type="ctrY" for="ch" forName="dotNode3" refType="h" fact="0.4089"/>
          <dgm:constr type="h" for="ch" forName="dotNode3" refType="h" fact="0.0218"/>
          <dgm:constr type="w" for="ch" forName="dotNode3" refType="h" refFor="ch" refForName="dotNode3"/>
          <dgm:constr type="ctrX" for="ch" forName="dotNode4" refType="w" fact="0.5939"/>
          <dgm:constr type="ctrY" for="ch" forName="dotNode4" refType="h" fact="0.5497"/>
          <dgm:constr type="h" for="ch" forName="dotNode4" refType="h" fact="0.0218"/>
          <dgm:constr type="w" for="ch" forName="dotNode4" refType="h" refFor="ch" refForName="dotNode4"/>
        </dgm:constrLst>
      </dgm:if>
      <dgm:if name="Name7" axis="ch" ptType="node" func="cnt" op="equ" val="6">
        <dgm:constrLst>
          <dgm:constr type="primFontSz" for="ch" ptType="node" op="equ" val="65"/>
          <dgm:constr type="w" for="ch" forName="arrowNode" refType="w" fact="0.75"/>
          <dgm:constr type="h" for="ch" forName="arrowNode" refType="h"/>
          <dgm:constr type="l" for="ch" forName="arrowNode" refType="w" fact="0.07"/>
          <dgm:constr type="t" for="ch" forName="arrowNode"/>
          <dgm:constr type="l" for="ch" forName="txNode1" refType="w" fact="0"/>
          <dgm:constr type="t" for="ch" forName="txNode1" refType="h" fact="0"/>
          <dgm:constr type="r" for="ch" forName="txNode1" refType="w" fact="0.37"/>
          <dgm:constr type="h" for="ch" forName="txNode1" refType="h" fact="0.16"/>
          <dgm:constr type="l" for="ch" forName="txNode2" refType="w" fact="0.45"/>
          <dgm:constr type="ctrY" for="ch" forName="txNode2" refType="h" fact="0.2693"/>
          <dgm:constr type="r" for="ch" forName="txNode2" refType="w"/>
          <dgm:constr type="h" for="ch" forName="txNode2" refType="h" fact="0.16"/>
          <dgm:constr type="l" for="ch" forName="txNode3" refType="w" fact="0"/>
          <dgm:constr type="ctrY" for="ch" forName="txNode3" refType="h" fact="0.3638"/>
          <dgm:constr type="r" for="ch" forName="txNode3" refType="w" fact="0.37"/>
          <dgm:constr type="h" for="ch" forName="txNode3" refType="h" fact="0.16"/>
          <dgm:constr type="l" for="ch" forName="txNode4" refType="w" fact="0.63"/>
          <dgm:constr type="ctrY" for="ch" forName="txNode4" refType="h" fact="0.4744"/>
          <dgm:constr type="r" for="ch" forName="txNode4" refType="w"/>
          <dgm:constr type="h" for="ch" forName="txNode4" refType="h" fact="0.16"/>
          <dgm:constr type="l" for="ch" forName="txNode5" refType="w" fact="0"/>
          <dgm:constr type="ctrY" for="ch" forName="txNode5" refType="h" fact="0.5961"/>
          <dgm:constr type="r" for="ch" forName="txNode5" refType="w" fact="0.55"/>
          <dgm:constr type="h" for="ch" forName="txNode5" refType="h" fact="0.16"/>
          <dgm:constr type="l" for="ch" forName="txNode6" refType="w" fact="0.5"/>
          <dgm:constr type="b" for="ch" forName="txNode6" refType="h"/>
          <dgm:constr type="r" for="ch" forName="txNode6" refType="w"/>
          <dgm:constr type="h" for="ch" forName="txNode6" refType="h" fact="0.16"/>
          <dgm:constr type="ctrX" for="ch" forName="dotNode2" refType="w" fact="0.33"/>
          <dgm:constr type="ctrY" for="ch" forName="dotNode2" refType="h" fact="0.2693"/>
          <dgm:constr type="h" for="ch" forName="dotNode2" refType="h" fact="0.0218"/>
          <dgm:constr type="w" for="ch" forName="dotNode2" refType="h" refFor="ch" refForName="dotNode2"/>
          <dgm:constr type="ctrX" for="ch" forName="dotNode3" refType="w" fact="0.4419"/>
          <dgm:constr type="ctrY" for="ch" forName="dotNode3" refType="h" fact="0.3638"/>
          <dgm:constr type="h" for="ch" forName="dotNode3" refType="h" fact="0.0218"/>
          <dgm:constr type="w" for="ch" forName="dotNode3" refType="h" refFor="ch" refForName="dotNode3"/>
          <dgm:constr type="ctrX" for="ch" forName="dotNode4" refType="w" fact="0.5425"/>
          <dgm:constr type="ctrY" for="ch" forName="dotNode4" refType="h" fact="0.4744"/>
          <dgm:constr type="h" for="ch" forName="dotNode4" refType="h" fact="0.0218"/>
          <dgm:constr type="w" for="ch" forName="dotNode4" refType="h" refFor="ch" refForName="dotNode4"/>
          <dgm:constr type="ctrX" for="ch" forName="dotNode5" refType="w" fact="0.6153"/>
          <dgm:constr type="ctrY" for="ch" forName="dotNode5" refType="h" fact="0.5961"/>
          <dgm:constr type="h" for="ch" forName="dotNode5" refType="h" fact="0.0218"/>
          <dgm:constr type="w" for="ch" forName="dotNode5" refType="h" refFor="ch" refForName="dotNode5"/>
        </dgm:constrLst>
      </dgm:if>
      <dgm:else name="Name8">
        <dgm:constrLst>
          <dgm:constr type="primFontSz" for="ch" ptType="node" op="equ" val="65"/>
          <dgm:constr type="w" for="ch" forName="arrowNode" refType="w" fact="0.75"/>
          <dgm:constr type="h" for="ch" forName="arrowNode" refType="h"/>
          <dgm:constr type="l" for="ch" forName="arrowNode" refType="w" fact="0.07"/>
          <dgm:constr type="t" for="ch" forName="arrowNode"/>
          <dgm:constr type="l" for="ch" forName="txNode1" refType="w" fact="0"/>
          <dgm:constr type="t" for="ch" forName="txNode1" refType="h" fact="0"/>
          <dgm:constr type="r" for="ch" forName="txNode1" refType="w" fact="0.37"/>
          <dgm:constr type="h" for="ch" forName="txNode1" refType="h" fact="0.16"/>
          <dgm:constr type="l" for="ch" forName="txNode2" refType="w" fact="0.44"/>
          <dgm:constr type="ctrY" for="ch" forName="txNode2" refType="h" fact="0.2693"/>
          <dgm:constr type="r" for="ch" forName="txNode2" refType="w"/>
          <dgm:constr type="h" for="ch" forName="txNode2" refType="h" fact="0.16"/>
          <dgm:constr type="l" for="ch" forName="txNode3" refType="w" fact="0"/>
          <dgm:constr type="ctrY" for="ch" forName="txNode3" refType="h" fact="0.3424"/>
          <dgm:constr type="r" for="ch" forName="txNode3" refType="w" fact="0.33"/>
          <dgm:constr type="h" for="ch" forName="txNode3" refType="h" fact="0.16"/>
          <dgm:constr type="l" for="ch" forName="txNode4" refType="w" fact="0.61"/>
          <dgm:constr type="ctrY" for="ch" forName="txNode4" refType="h" fact="0.4276"/>
          <dgm:constr type="r" for="ch" forName="txNode4" refType="w"/>
          <dgm:constr type="h" for="ch" forName="txNode4" refType="h" fact="0.16"/>
          <dgm:constr type="l" for="ch" forName="txNode5" refType="w" fact="0"/>
          <dgm:constr type="ctrY" for="ch" forName="txNode5" refType="h" fact="0.5218"/>
          <dgm:constr type="r" for="ch" forName="txNode5" refType="w" fact="0.5"/>
          <dgm:constr type="h" for="ch" forName="txNode5" refType="h" fact="0.16"/>
          <dgm:constr type="l" for="ch" forName="txNode6" refType="w" fact="0.71"/>
          <dgm:constr type="ctrY" for="ch" forName="txNode6" refType="h" fact="0.6179"/>
          <dgm:constr type="r" for="ch" forName="txNode6" refType="w"/>
          <dgm:constr type="h" for="ch" forName="txNode6" refType="h" fact="0.16"/>
          <dgm:constr type="l" for="ch" forName="txNode7" refType="w" fact="0.5"/>
          <dgm:constr type="b" for="ch" forName="txNode7" refType="h"/>
          <dgm:constr type="r" for="ch" forName="txNode7" refType="w"/>
          <dgm:constr type="h" for="ch" forName="txNode7" refType="h" fact="0.16"/>
          <dgm:constr type="ctrX" for="ch" forName="dotNode2" refType="w" fact="0.33"/>
          <dgm:constr type="ctrY" for="ch" forName="dotNode2" refType="h" fact="0.2693"/>
          <dgm:constr type="h" for="ch" forName="dotNode2" refType="h" fact="0.0218"/>
          <dgm:constr type="w" for="ch" forName="dotNode2" refType="h" refFor="ch" refForName="dotNode2"/>
          <dgm:constr type="ctrX" for="ch" forName="dotNode3" refType="w" fact="0.425"/>
          <dgm:constr type="ctrY" for="ch" forName="dotNode3" refType="h" fact="0.3424"/>
          <dgm:constr type="h" for="ch" forName="dotNode3" refType="h" fact="0.0218"/>
          <dgm:constr type="w" for="ch" forName="dotNode3" refType="h" refFor="ch" refForName="dotNode3"/>
          <dgm:constr type="ctrX" for="ch" forName="dotNode4" refType="w" fact="0.505"/>
          <dgm:constr type="ctrY" for="ch" forName="dotNode4" refType="h" fact="0.4276"/>
          <dgm:constr type="h" for="ch" forName="dotNode4" refType="h" fact="0.0218"/>
          <dgm:constr type="w" for="ch" forName="dotNode4" refType="h" refFor="ch" refForName="dotNode4"/>
          <dgm:constr type="ctrX" for="ch" forName="dotNode5" refType="w" fact="0.5742"/>
          <dgm:constr type="ctrY" for="ch" forName="dotNode5" refType="h" fact="0.5218"/>
          <dgm:constr type="h" for="ch" forName="dotNode5" refType="h" fact="0.0218"/>
          <dgm:constr type="w" for="ch" forName="dotNode5" refType="h" refFor="ch" refForName="dotNode5"/>
          <dgm:constr type="ctrX" for="ch" forName="dotNode6" refType="w" fact="0.63"/>
          <dgm:constr type="ctrY" for="ch" forName="dotNode6" refType="h" fact="0.6179"/>
          <dgm:constr type="h" for="ch" forName="dotNode6" refType="h" fact="0.0218"/>
          <dgm:constr type="w" for="ch" forName="dotNode6" refType="h" refFor="ch" refForName="dotNode6"/>
        </dgm:constrLst>
      </dgm:else>
    </dgm:choose>
    <dgm:forEach name="Name9" axis="self" ptType="parTrans">
      <dgm:forEach name="Name10" axis="self" ptType="sibTrans" st="2">
        <dgm:forEach name="dotRepeat" axis="self">
          <dgm:layoutNode name="dotRepeatNode" styleLbl="fgShp">
            <dgm:alg type="sp"/>
            <dgm:shape xmlns:r="http://schemas.openxmlformats.org/officeDocument/2006/relationships" type="ellipse" r:blip="">
              <dgm:adjLst/>
            </dgm:shape>
            <dgm:presOf axis="self"/>
          </dgm:layoutNode>
        </dgm:forEach>
      </dgm:forEach>
    </dgm:forEach>
    <dgm:choose name="Name11">
      <dgm:if name="Name12" axis="ch" ptType="node" func="cnt" op="gte" val="1">
        <dgm:layoutNode name="arrowNode" styleLbl="node1">
          <dgm:alg type="sp"/>
          <dgm:shape xmlns:r="http://schemas.openxmlformats.org/officeDocument/2006/relationships" rot="73.2729" type="swooshArrow" r:blip="">
            <dgm:adjLst>
              <dgm:adj idx="1" val="0.1631"/>
              <dgm:adj idx="2" val="0.3137"/>
            </dgm:adjLst>
          </dgm:shape>
          <dgm:presOf/>
        </dgm:layoutNode>
      </dgm:if>
      <dgm:else name="Name13"/>
    </dgm:choose>
    <dgm:forEach name="Name14" axis="ch" ptType="node" cnt="1">
      <dgm:layoutNode name="txNode1" styleLbl="revTx">
        <dgm:varLst>
          <dgm:bulletEnabled val="1"/>
        </dgm:varLst>
        <dgm:alg type="tx">
          <dgm:param type="txAnchorVert" val="b"/>
        </dgm:alg>
        <dgm:shape xmlns:r="http://schemas.openxmlformats.org/officeDocument/2006/relationships" type="rect" r:blip="" zOrderOff="10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15" axis="ch" ptType="node" st="2" cnt="1">
      <dgm:layoutNode name="txNode2" styleLbl="revTx">
        <dgm:varLst>
          <dgm:bulletEnabled val="1"/>
        </dgm:varLst>
        <dgm:choose name="Name16">
          <dgm:if name="Name17" axis="self" ptType="node" func="revPos" op="equ" val="1">
            <dgm:alg type="tx">
              <dgm:param type="txAnchorVert" val="t"/>
            </dgm:alg>
          </dgm:if>
          <dgm:if name="Name18" axis="self" ptType="node" func="posOdd" op="equ" val="1">
            <dgm:alg type="tx">
              <dgm:param type="parTxLTRAlign" val="r"/>
              <dgm:param type="parTxRTLAlign" val="r"/>
            </dgm:alg>
          </dgm:if>
          <dgm:else name="Name19">
            <dgm:alg type="tx">
              <dgm:param type="parTxLTRAlign" val="l"/>
              <dgm:param type="parTxRTLAlign" val="l"/>
            </dgm:alg>
          </dgm:else>
        </dgm:choose>
        <dgm:shape xmlns:r="http://schemas.openxmlformats.org/officeDocument/2006/relationships" type="rect" r:blip="" zOrderOff="10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20">
        <dgm:if name="Name21" axis="par ch" ptType="all node" func="cnt" op="neq" val="2">
          <dgm:forEach name="Name22" axis="follow" ptType="sibTrans" cnt="1">
            <dgm:layoutNode name="dotNode2">
              <dgm:alg type="sp"/>
              <dgm:shape xmlns:r="http://schemas.openxmlformats.org/officeDocument/2006/relationships" r:blip="">
                <dgm:adjLst/>
              </dgm:shape>
              <dgm:presOf/>
              <dgm:forEach name="Name23" ref="dotRepeat"/>
            </dgm:layoutNode>
          </dgm:forEach>
        </dgm:if>
        <dgm:else name="Name24"/>
      </dgm:choose>
    </dgm:forEach>
    <dgm:forEach name="Name25" axis="ch" ptType="node" st="3" cnt="1">
      <dgm:layoutNode name="txNode3" styleLbl="revTx">
        <dgm:varLst>
          <dgm:bulletEnabled val="1"/>
        </dgm:varLst>
        <dgm:choose name="Name26">
          <dgm:if name="Name27" axis="self" ptType="node" func="revPos" op="equ" val="1">
            <dgm:alg type="tx">
              <dgm:param type="txAnchorVert" val="t"/>
            </dgm:alg>
          </dgm:if>
          <dgm:if name="Name28" axis="self" ptType="node" func="posOdd" op="equ" val="1">
            <dgm:alg type="tx">
              <dgm:param type="parTxLTRAlign" val="r"/>
              <dgm:param type="parTxRTLAlign" val="r"/>
            </dgm:alg>
          </dgm:if>
          <dgm:else name="Name29">
            <dgm:alg type="tx">
              <dgm:param type="parTxLTRAlign" val="l"/>
              <dgm:param type="parTxRTLAlign" val="l"/>
            </dgm:alg>
          </dgm:else>
        </dgm:choose>
        <dgm:shape xmlns:r="http://schemas.openxmlformats.org/officeDocument/2006/relationships" type="rect" r:blip="" zOrderOff="10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30">
        <dgm:if name="Name31" axis="par ch" ptType="all node" func="cnt" op="neq" val="3">
          <dgm:forEach name="Name32" axis="follow" ptType="sibTrans" cnt="1">
            <dgm:layoutNode name="dotNode3">
              <dgm:alg type="sp"/>
              <dgm:shape xmlns:r="http://schemas.openxmlformats.org/officeDocument/2006/relationships" r:blip="">
                <dgm:adjLst/>
              </dgm:shape>
              <dgm:presOf/>
              <dgm:forEach name="Name33" ref="dotRepeat"/>
            </dgm:layoutNode>
          </dgm:forEach>
        </dgm:if>
        <dgm:else name="Name34"/>
      </dgm:choose>
    </dgm:forEach>
    <dgm:forEach name="Name35" axis="ch" ptType="node" st="4" cnt="1">
      <dgm:layoutNode name="txNode4" styleLbl="revTx">
        <dgm:varLst>
          <dgm:bulletEnabled val="1"/>
        </dgm:varLst>
        <dgm:choose name="Name36">
          <dgm:if name="Name37" axis="self" ptType="node" func="revPos" op="equ" val="1">
            <dgm:alg type="tx">
              <dgm:param type="txAnchorVert" val="t"/>
            </dgm:alg>
          </dgm:if>
          <dgm:if name="Name38" axis="self" ptType="node" func="posOdd" op="equ" val="1">
            <dgm:alg type="tx">
              <dgm:param type="parTxLTRAlign" val="r"/>
              <dgm:param type="parTxRTLAlign" val="r"/>
            </dgm:alg>
          </dgm:if>
          <dgm:else name="Name39">
            <dgm:alg type="tx">
              <dgm:param type="parTxLTRAlign" val="l"/>
              <dgm:param type="parTxRTLAlign" val="l"/>
            </dgm:alg>
          </dgm:else>
        </dgm:choose>
        <dgm:shape xmlns:r="http://schemas.openxmlformats.org/officeDocument/2006/relationships" type="rect" r:blip="" zOrderOff="10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40">
        <dgm:if name="Name41" axis="par ch" ptType="all node" func="cnt" op="neq" val="4">
          <dgm:forEach name="Name42" axis="follow" ptType="sibTrans" cnt="1">
            <dgm:layoutNode name="dotNode4">
              <dgm:alg type="sp"/>
              <dgm:shape xmlns:r="http://schemas.openxmlformats.org/officeDocument/2006/relationships" r:blip="">
                <dgm:adjLst/>
              </dgm:shape>
              <dgm:presOf/>
              <dgm:forEach name="Name43" ref="dotRepeat"/>
            </dgm:layoutNode>
          </dgm:forEach>
        </dgm:if>
        <dgm:else name="Name44"/>
      </dgm:choose>
    </dgm:forEach>
    <dgm:forEach name="Name45" axis="ch" ptType="node" st="5" cnt="1">
      <dgm:layoutNode name="txNode5" styleLbl="revTx">
        <dgm:varLst>
          <dgm:bulletEnabled val="1"/>
        </dgm:varLst>
        <dgm:choose name="Name46">
          <dgm:if name="Name47" axis="self" ptType="node" func="revPos" op="equ" val="1">
            <dgm:alg type="tx">
              <dgm:param type="txAnchorVert" val="t"/>
            </dgm:alg>
          </dgm:if>
          <dgm:if name="Name48" axis="self" ptType="node" func="posOdd" op="equ" val="1">
            <dgm:alg type="tx">
              <dgm:param type="parTxLTRAlign" val="r"/>
              <dgm:param type="parTxRTLAlign" val="r"/>
            </dgm:alg>
          </dgm:if>
          <dgm:else name="Name49">
            <dgm:alg type="tx">
              <dgm:param type="parTxLTRAlign" val="l"/>
              <dgm:param type="parTxRTLAlign" val="l"/>
            </dgm:alg>
          </dgm:else>
        </dgm:choose>
        <dgm:shape xmlns:r="http://schemas.openxmlformats.org/officeDocument/2006/relationships" type="rect" r:blip="" zOrderOff="10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50">
        <dgm:if name="Name51" axis="par ch" ptType="all node" func="cnt" op="neq" val="5">
          <dgm:forEach name="Name52" axis="follow" ptType="sibTrans" cnt="1">
            <dgm:layoutNode name="dotNode5">
              <dgm:alg type="sp"/>
              <dgm:shape xmlns:r="http://schemas.openxmlformats.org/officeDocument/2006/relationships" r:blip="">
                <dgm:adjLst/>
              </dgm:shape>
              <dgm:presOf/>
              <dgm:forEach name="Name53" ref="dotRepeat"/>
            </dgm:layoutNode>
          </dgm:forEach>
        </dgm:if>
        <dgm:else name="Name54"/>
      </dgm:choose>
    </dgm:forEach>
    <dgm:forEach name="Name55" axis="ch" ptType="node" st="6" cnt="1">
      <dgm:layoutNode name="txNode6" styleLbl="revTx">
        <dgm:varLst>
          <dgm:bulletEnabled val="1"/>
        </dgm:varLst>
        <dgm:choose name="Name56">
          <dgm:if name="Name57" axis="self" ptType="node" func="revPos" op="equ" val="1">
            <dgm:alg type="tx">
              <dgm:param type="txAnchorVert" val="t"/>
            </dgm:alg>
          </dgm:if>
          <dgm:if name="Name58" axis="self" ptType="node" func="posOdd" op="equ" val="1">
            <dgm:alg type="tx">
              <dgm:param type="parTxLTRAlign" val="r"/>
              <dgm:param type="parTxRTLAlign" val="r"/>
            </dgm:alg>
          </dgm:if>
          <dgm:else name="Name59">
            <dgm:alg type="tx">
              <dgm:param type="parTxLTRAlign" val="l"/>
              <dgm:param type="parTxRTLAlign" val="l"/>
            </dgm:alg>
          </dgm:else>
        </dgm:choose>
        <dgm:shape xmlns:r="http://schemas.openxmlformats.org/officeDocument/2006/relationships" type="rect" r:blip="" zOrderOff="10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60">
        <dgm:if name="Name61" axis="par ch" ptType="all node" func="cnt" op="neq" val="6">
          <dgm:forEach name="Name62" axis="follow" ptType="sibTrans" cnt="1">
            <dgm:layoutNode name="dotNode6">
              <dgm:alg type="sp"/>
              <dgm:shape xmlns:r="http://schemas.openxmlformats.org/officeDocument/2006/relationships" r:blip="">
                <dgm:adjLst/>
              </dgm:shape>
              <dgm:presOf/>
              <dgm:forEach name="Name63" ref="dotRepeat"/>
            </dgm:layoutNode>
          </dgm:forEach>
        </dgm:if>
        <dgm:else name="Name64"/>
      </dgm:choose>
    </dgm:forEach>
    <dgm:forEach name="Name65" axis="ch" ptType="node" st="7" cnt="1">
      <dgm:layoutNode name="txNode7" styleLbl="revTx">
        <dgm:varLst>
          <dgm:bulletEnabled val="1"/>
        </dgm:varLst>
        <dgm:alg type="tx">
          <dgm:param type="txAnchorVert" val="t"/>
        </dgm:alg>
        <dgm:shape xmlns:r="http://schemas.openxmlformats.org/officeDocument/2006/relationships" type="rect" r:blip="" zOrderOff="10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HexagonCluster">
  <dgm:title val=""/>
  <dgm:desc val=""/>
  <dgm:catLst>
    <dgm:cat type="picture" pri="21000"/>
    <dgm:cat type="relationship" pri="3200"/>
    <dgm:cat type="pictureconvert" pri="21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clrData>
  <dgm:layoutNode name="Name0">
    <dgm:varLst>
      <dgm:chMax val="21"/>
      <dgm:chPref val="21"/>
    </dgm:varLst>
    <dgm:shape xmlns:r="http://schemas.openxmlformats.org/officeDocument/2006/relationships" r:blip="">
      <dgm:adjLst/>
    </dgm:shape>
    <dgm:choose name="Name1">
      <dgm:if name="Name2" axis="ch" ptType="node" func="cnt" op="equ" val="1">
        <dgm:alg type="composite">
          <dgm:param type="ar" val="1.3871"/>
        </dgm:alg>
        <dgm:constrLst>
          <dgm:constr type="primFontSz" for="des" ptType="node" op="equ" val="65"/>
          <dgm:constr type="l" for="ch" forName="text1" refType="w" fact="0.4525"/>
          <dgm:constr type="t" for="ch" forName="text1" refType="h" fact="0.346"/>
          <dgm:constr type="w" for="ch" forName="text1" refType="w" fact="0.5475"/>
          <dgm:constr type="h" for="ch" forName="text1" refType="h" fact="0.654"/>
          <dgm:constr type="l" for="ch" forName="textaccent1" refType="w" fact="0.4652"/>
          <dgm:constr type="t" for="ch" forName="textaccent1" refType="h" fact="0.6348"/>
          <dgm:constr type="w" for="ch" forName="textaccent1" refType="w" fact="0.0639"/>
          <dgm:constr type="h" for="ch" forName="textaccent1" refType="h" fact="0.0765"/>
          <dgm:constr type="l" for="ch" forName="image1" refType="w" fact="0"/>
          <dgm:constr type="t" for="ch" forName="image1" refType="h" fact="0"/>
          <dgm:constr type="w" for="ch" forName="image1" refType="w" fact="0.5468"/>
          <dgm:constr type="h" for="ch" forName="image1" refType="h" fact="0.6538"/>
          <dgm:constr type="l" for="ch" forName="imageaccent1" refType="w" fact="0.3702"/>
          <dgm:constr type="t" for="ch" forName="imageaccent1" refType="h" fact="0.5633"/>
          <dgm:constr type="w" for="ch" forName="imageaccent1" refType="w" fact="0.0639"/>
          <dgm:constr type="h" for="ch" forName="imageaccent1" refType="h" fact="0.0765"/>
        </dgm:constrLst>
      </dgm:if>
      <dgm:if name="Name3" axis="ch" ptType="node" func="cnt" op="equ" val="2">
        <dgm:alg type="composite">
          <dgm:param type="ar" val="2.6443"/>
        </dgm:alg>
        <dgm:constrLst>
          <dgm:constr type="primFontSz" for="des" ptType="node" op="equ" val="65"/>
          <dgm:constr type="l" for="ch" forName="text1" refType="w" fact="0.2383"/>
          <dgm:constr type="t" for="ch" forName="text1" refType="h" fact="0.3501"/>
          <dgm:constr type="w" for="ch" forName="text1" refType="w" fact="0.285"/>
          <dgm:constr type="h" for="ch" forName="text1" refType="h" fact="0.6499"/>
          <dgm:constr type="l" for="ch" forName="textaccent1" refType="w" fact="0.2472"/>
          <dgm:constr type="t" for="ch" forName="textaccent1" refType="h" fact="0.6371"/>
          <dgm:constr type="w" for="ch" forName="textaccent1" refType="w" fact="0.0333"/>
          <dgm:constr type="h" for="ch" forName="textaccent1" refType="h" fact="0.076"/>
          <dgm:constr type="l" for="ch" forName="image1" refType="w" fact="0"/>
          <dgm:constr type="t" for="ch" forName="image1" refType="h" fact="0"/>
          <dgm:constr type="w" for="ch" forName="image1" refType="w" fact="0.285"/>
          <dgm:constr type="h" for="ch" forName="image1" refType="h" fact="0.6499"/>
          <dgm:constr type="l" for="ch" forName="imageaccent1" refType="w" fact="0.1942"/>
          <dgm:constr type="t" for="ch" forName="imageaccent1" refType="h" fact="0.5602"/>
          <dgm:constr type="w" for="ch" forName="imageaccent1" refType="w" fact="0.0333"/>
          <dgm:constr type="h" for="ch" forName="imageaccent1" refType="h" fact="0.076"/>
          <dgm:constr type="l" for="ch" forName="text2" refType="w" fact="0.4767"/>
          <dgm:constr type="t" for="ch" forName="text2" refType="h" fact="0"/>
          <dgm:constr type="w" for="ch" forName="text2" refType="w" fact="0.285"/>
          <dgm:constr type="h" for="ch" forName="text2" refType="h" fact="0.6499"/>
          <dgm:constr type="l" for="ch" forName="textaccent2" refType="w" fact="0.6709"/>
          <dgm:constr type="t" for="ch" forName="textaccent2" refType="h" fact="0.5602"/>
          <dgm:constr type="w" for="ch" forName="textaccent2" refType="w" fact="0.0333"/>
          <dgm:constr type="h" for="ch" forName="textaccent2" refType="h" fact="0.076"/>
          <dgm:constr type="l" for="ch" forName="image2" refType="w" fact="0.715"/>
          <dgm:constr type="t" for="ch" forName="image2" refType="h" fact="0.3501"/>
          <dgm:constr type="w" for="ch" forName="image2" refType="w" fact="0.285"/>
          <dgm:constr type="h" for="ch" forName="image2" refType="h" fact="0.6499"/>
          <dgm:constr type="l" for="ch" forName="imageaccent2" refType="w" fact="0.7239"/>
          <dgm:constr type="t" for="ch" forName="imageaccent2" refType="h" fact="0.6371"/>
          <dgm:constr type="w" for="ch" forName="imageaccent2" refType="w" fact="0.0333"/>
          <dgm:constr type="h" for="ch" forName="imageaccent2" refType="h" fact="0.076"/>
        </dgm:constrLst>
      </dgm:if>
      <dgm:if name="Name4" axis="ch" ptType="node" func="cnt" op="equ" val="3">
        <dgm:alg type="composite">
          <dgm:param type="ar" val="1.5623"/>
        </dgm:alg>
        <dgm:constrLst>
          <dgm:constr type="primFontSz" for="des" ptType="node" op="equ" val="65"/>
          <dgm:constr type="l" for="ch" forName="text1" refType="w" fact="0.2402"/>
          <dgm:constr type="t" for="ch" forName="text1" refType="h" fact="0.6215"/>
          <dgm:constr type="w" for="ch" forName="text1" refType="w" fact="0.281"/>
          <dgm:constr type="h" for="ch" forName="text1" refType="h" fact="0.3785"/>
          <dgm:constr type="l" for="ch" forName="textaccent1" refType="w" fact="0.2475"/>
          <dgm:constr type="t" for="ch" forName="textaccent1" refType="h" fact="0.7886"/>
          <dgm:constr type="w" for="ch" forName="textaccent1" refType="w" fact="0.0329"/>
          <dgm:constr type="h" for="ch" forName="textaccent1" refType="h" fact="0.0443"/>
          <dgm:constr type="l" for="ch" forName="image1" refType="w" fact="0"/>
          <dgm:constr type="t" for="ch" forName="image1" refType="h" fact="0.4182"/>
          <dgm:constr type="w" for="ch" forName="image1" refType="w" fact="0.281"/>
          <dgm:constr type="h" for="ch" forName="image1" refType="h" fact="0.3785"/>
          <dgm:constr type="l" for="ch" forName="imageaccent1" refType="w" fact="0.1913"/>
          <dgm:constr type="t" for="ch" forName="imageaccent1" refType="h" fact="0.7467"/>
          <dgm:constr type="w" for="ch" forName="imageaccent1" refType="w" fact="0.0329"/>
          <dgm:constr type="h" for="ch" forName="imageaccent1" refType="h" fact="0.0443"/>
          <dgm:constr type="l" for="ch" forName="text2" refType="w" fact="0.4796"/>
          <dgm:constr type="t" for="ch" forName="text2" refType="h" fact="0.4137"/>
          <dgm:constr type="w" for="ch" forName="text2" refType="w" fact="0.281"/>
          <dgm:constr type="h" for="ch" forName="text2" refType="h" fact="0.3785"/>
          <dgm:constr type="l" for="ch" forName="textaccent2" refType="w" fact="0.6717"/>
          <dgm:constr type="t" for="ch" forName="textaccent2" refType="h" fact="0.7418"/>
          <dgm:constr type="w" for="ch" forName="textaccent2" refType="w" fact="0.0329"/>
          <dgm:constr type="h" for="ch" forName="textaccent2" refType="h" fact="0.0443"/>
          <dgm:constr type="l" for="ch" forName="image2" refType="w" fact="0.719"/>
          <dgm:constr type="t" for="ch" forName="image2" refType="h" fact="0.6215"/>
          <dgm:constr type="w" for="ch" forName="image2" refType="w" fact="0.281"/>
          <dgm:constr type="h" for="ch" forName="image2" refType="h" fact="0.3785"/>
          <dgm:constr type="l" for="ch" forName="imageaccent2" refType="w" fact="0.7263"/>
          <dgm:constr type="t" for="ch" forName="imageaccent2" refType="h" fact="0.7886"/>
          <dgm:constr type="w" for="ch" forName="imageaccent2" refType="w" fact="0.0329"/>
          <dgm:constr type="h" for="ch" forName="imageaccent2" refType="h" fact="0.0443"/>
          <dgm:constr type="l" for="ch" forName="text3" refType="w" fact="0.2402"/>
          <dgm:constr type="t" for="ch" forName="text3" refType="h" fact="0.2068"/>
          <dgm:constr type="w" for="ch" forName="text3" refType="w" fact="0.281"/>
          <dgm:constr type="h" for="ch" forName="text3" refType="h" fact="0.3785"/>
          <dgm:constr type="l" for="ch" forName="textaccent3" refType="w" fact="0.4307"/>
          <dgm:constr type="t" for="ch" forName="textaccent3" refType="h" fact="0.215"/>
          <dgm:constr type="w" for="ch" forName="textaccent3" refType="w" fact="0.0329"/>
          <dgm:constr type="h" for="ch" forName="textaccent3" refType="h" fact="0.0443"/>
          <dgm:constr type="l" for="ch" forName="image3" refType="w" fact="0.4796"/>
          <dgm:constr type="t" for="ch" forName="image3" refType="h" fact="0"/>
          <dgm:constr type="w" for="ch" forName="image3" refType="w" fact="0.281"/>
          <dgm:constr type="h" for="ch" forName="image3" refType="h" fact="0.3785"/>
          <dgm:constr type="l" for="ch" forName="imageaccent3" refType="w" fact="0.4879"/>
          <dgm:constr type="t" for="ch" forName="imageaccent3" refType="h" fact="0.1662"/>
          <dgm:constr type="w" for="ch" forName="imageaccent3" refType="w" fact="0.0329"/>
          <dgm:constr type="h" for="ch" forName="imageaccent3" refType="h" fact="0.0443"/>
        </dgm:constrLst>
      </dgm:if>
      <dgm:if name="Name5" axis="ch" ptType="node" func="cnt" op="equ" val="4">
        <dgm:alg type="composite">
          <dgm:param type="ar" val="1.943"/>
        </dgm:alg>
        <dgm:constrLst>
          <dgm:constr type="primFontSz" for="des" ptType="node" op="equ" val="65"/>
          <dgm:constr type="l" for="ch" forName="image2" refType="w" fact="0.5787"/>
          <dgm:constr type="t" for="ch" forName="image2" refType="h" fact="0.6208"/>
          <dgm:constr type="w" for="ch" forName="image2" refType="w" fact="0.227"/>
          <dgm:constr type="h" for="ch" forName="image2" refType="h" fact="0.3786"/>
          <dgm:constr type="l" for="ch" forName="text4" refType="w" fact="0.5787"/>
          <dgm:constr type="t" for="ch" forName="text4" refType="h" fact="0.2081"/>
          <dgm:constr type="w" for="ch" forName="text4" refType="w" fact="0.227"/>
          <dgm:constr type="h" for="ch" forName="text4" refType="h" fact="0.3786"/>
          <dgm:constr type="l" for="ch" forName="text2" refType="w" fact="0.3852"/>
          <dgm:constr type="t" for="ch" forName="text2" refType="h" fact="0.4127"/>
          <dgm:constr type="w" for="ch" forName="text2" refType="w" fact="0.227"/>
          <dgm:constr type="h" for="ch" forName="text2" refType="h" fact="0.3786"/>
          <dgm:constr type="l" for="ch" forName="image3" refType="w" fact="0.3852"/>
          <dgm:constr type="t" for="ch" forName="image3" refType="h" fact="0"/>
          <dgm:constr type="w" for="ch" forName="image3" refType="w" fact="0.227"/>
          <dgm:constr type="h" for="ch" forName="image3" refType="h" fact="0.3786"/>
          <dgm:constr type="l" for="ch" forName="text1" refType="w" fact="0.1927"/>
          <dgm:constr type="t" for="ch" forName="text1" refType="h" fact="0.6214"/>
          <dgm:constr type="w" for="ch" forName="text1" refType="w" fact="0.227"/>
          <dgm:constr type="h" for="ch" forName="text1" refType="h" fact="0.3786"/>
          <dgm:constr type="l" for="ch" forName="textaccent1" refType="w" fact="0.1998"/>
          <dgm:constr type="t" for="ch" forName="textaccent1" refType="h" fact="0.7887"/>
          <dgm:constr type="w" for="ch" forName="textaccent1" refType="w" fact="0.0265"/>
          <dgm:constr type="h" for="ch" forName="textaccent1" refType="h" fact="0.0444"/>
          <dgm:constr type="l" for="ch" forName="image1" refType="w" fact="0"/>
          <dgm:constr type="t" for="ch" forName="image1" refType="h" fact="0.4156"/>
          <dgm:constr type="w" for="ch" forName="image1" refType="w" fact="0.227"/>
          <dgm:constr type="h" for="ch" forName="image1" refType="h" fact="0.3786"/>
          <dgm:constr type="l" for="ch" forName="imageaccent1" refType="w" fact="0.1537"/>
          <dgm:constr type="t" for="ch" forName="imageaccent1" refType="h" fact="0.7417"/>
          <dgm:constr type="w" for="ch" forName="imageaccent1" refType="w" fact="0.0265"/>
          <dgm:constr type="h" for="ch" forName="imageaccent1" refType="h" fact="0.0444"/>
          <dgm:constr type="l" for="ch" forName="textaccent2" refType="w" fact="0.5407"/>
          <dgm:constr type="t" for="ch" forName="textaccent2" refType="h" fact="0.7384"/>
          <dgm:constr type="w" for="ch" forName="textaccent2" refType="w" fact="0.0265"/>
          <dgm:constr type="h" for="ch" forName="textaccent2" refType="h" fact="0.0444"/>
          <dgm:constr type="l" for="ch" forName="imageaccent2" refType="w" fact="0.5839"/>
          <dgm:constr type="t" for="ch" forName="imageaccent2" refType="h" fact="0.7904"/>
          <dgm:constr type="w" for="ch" forName="imageaccent2" refType="w" fact="0.0265"/>
          <dgm:constr type="h" for="ch" forName="imageaccent2" refType="h" fact="0.0444"/>
          <dgm:constr type="l" for="ch" forName="text3" refType="w" fact="0.1927"/>
          <dgm:constr type="t" for="ch" forName="text3" refType="h" fact="0.2087"/>
          <dgm:constr type="w" for="ch" forName="text3" refType="w" fact="0.227"/>
          <dgm:constr type="h" for="ch" forName="text3" refType="h" fact="0.3786"/>
          <dgm:constr type="l" for="ch" forName="textaccent3" refType="w" fact="0.3472"/>
          <dgm:constr type="t" for="ch" forName="textaccent3" refType="h" fact="0.2165"/>
          <dgm:constr type="w" for="ch" forName="textaccent3" refType="w" fact="0.0265"/>
          <dgm:constr type="h" for="ch" forName="textaccent3" refType="h" fact="0.0444"/>
          <dgm:constr type="l" for="ch" forName="imageaccent3" refType="w" fact="0.3904"/>
          <dgm:constr type="t" for="ch" forName="imageaccent3" refType="h" fact="0.1678"/>
          <dgm:constr type="w" for="ch" forName="imageaccent3" refType="w" fact="0.0265"/>
          <dgm:constr type="h" for="ch" forName="imageaccent3" refType="h" fact="0.0444"/>
          <dgm:constr type="l" for="ch" forName="textaccent4" refType="w" fact="0.7739"/>
          <dgm:constr type="t" for="ch" forName="textaccent4" refType="h" fact="0.3752"/>
          <dgm:constr type="w" for="ch" forName="textaccent4" refType="w" fact="0.0265"/>
          <dgm:constr type="h" for="ch" forName="textaccent4" refType="h" fact="0.0444"/>
          <dgm:constr type="l" for="ch" forName="image4" refType="w" fact="0.773"/>
          <dgm:constr type="t" for="ch" forName="image4" refType="h" fact="0.4162"/>
          <dgm:constr type="w" for="ch" forName="image4" refType="w" fact="0.227"/>
          <dgm:constr type="h" for="ch" forName="image4" refType="h" fact="0.3786"/>
          <dgm:constr type="l" for="ch" forName="imageaccent4" refType="w" fact="0.8188"/>
          <dgm:constr type="t" for="ch" forName="imageaccent4" refType="h" fact="0.4229"/>
          <dgm:constr type="w" for="ch" forName="imageaccent4" refType="w" fact="0.0265"/>
          <dgm:constr type="h" for="ch" forName="imageaccent4" refType="h" fact="0.0444"/>
        </dgm:constrLst>
      </dgm:if>
      <dgm:if name="Name6" axis="ch" ptType="node" func="cnt" op="equ" val="5">
        <dgm:alg type="composite">
          <dgm:param type="ar" val="2.3203"/>
        </dgm:alg>
        <dgm:constrLst>
          <dgm:constr type="primFontSz" for="des" ptType="node" op="equ" val="65"/>
          <dgm:constr type="l" for="ch" forName="image4" refType="w" fact="0.6491"/>
          <dgm:constr type="t" for="ch" forName="image4" refType="h" fact="0.4193"/>
          <dgm:constr type="w" for="ch" forName="image4" refType="w" fact="0.1886"/>
          <dgm:constr type="h" for="ch" forName="image4" refType="h" fact="0.3757"/>
          <dgm:constr type="l" for="ch" forName="text5" refType="w" fact="0.6491"/>
          <dgm:constr type="t" for="ch" forName="text5" refType="h" fact="0.004"/>
          <dgm:constr type="w" for="ch" forName="text5" refType="w" fact="0.1886"/>
          <dgm:constr type="h" for="ch" forName="text5" refType="h" fact="0.3757"/>
          <dgm:constr type="l" for="ch" forName="image5" refType="w" fact="0.8114"/>
          <dgm:constr type="t" for="ch" forName="image5" refType="h" fact="0.2136"/>
          <dgm:constr type="w" for="ch" forName="image5" refType="w" fact="0.1886"/>
          <dgm:constr type="h" for="ch" forName="image5" refType="h" fact="0.3757"/>
          <dgm:constr type="l" for="ch" forName="image2" refType="w" fact="0.4868"/>
          <dgm:constr type="t" for="ch" forName="image2" refType="h" fact="0.6235"/>
          <dgm:constr type="w" for="ch" forName="image2" refType="w" fact="0.1886"/>
          <dgm:constr type="h" for="ch" forName="image2" refType="h" fact="0.3757"/>
          <dgm:constr type="l" for="ch" forName="text4" refType="w" fact="0.4868"/>
          <dgm:constr type="t" for="ch" forName="text4" refType="h" fact="0.2081"/>
          <dgm:constr type="w" for="ch" forName="text4" refType="w" fact="0.1886"/>
          <dgm:constr type="h" for="ch" forName="text4" refType="h" fact="0.3757"/>
          <dgm:constr type="l" for="ch" forName="text2" refType="w" fact="0.3246"/>
          <dgm:constr type="t" for="ch" forName="text2" refType="h" fact="0.4154"/>
          <dgm:constr type="w" for="ch" forName="text2" refType="w" fact="0.1886"/>
          <dgm:constr type="h" for="ch" forName="text2" refType="h" fact="0.3757"/>
          <dgm:constr type="l" for="ch" forName="image3" refType="w" fact="0.3246"/>
          <dgm:constr type="t" for="ch" forName="image3" refType="h" fact="0"/>
          <dgm:constr type="w" for="ch" forName="image3" refType="w" fact="0.1886"/>
          <dgm:constr type="h" for="ch" forName="image3" refType="h" fact="0.3757"/>
          <dgm:constr type="l" for="ch" forName="text1" refType="w" fact="0.1623"/>
          <dgm:constr type="t" for="ch" forName="text1" refType="h" fact="0.6243"/>
          <dgm:constr type="w" for="ch" forName="text1" refType="w" fact="0.1886"/>
          <dgm:constr type="h" for="ch" forName="text1" refType="h" fact="0.3757"/>
          <dgm:constr type="l" for="ch" forName="text3" refType="w" fact="0.1623"/>
          <dgm:constr type="t" for="ch" forName="text3" refType="h" fact="0.2089"/>
          <dgm:constr type="w" for="ch" forName="text3" refType="w" fact="0.1886"/>
          <dgm:constr type="h" for="ch" forName="text3" refType="h" fact="0.3757"/>
          <dgm:constr type="l" for="ch" forName="textaccent1" refType="w" fact="0.1668"/>
          <dgm:constr type="t" for="ch" forName="textaccent1" refType="h" fact="0.7923"/>
          <dgm:constr type="w" for="ch" forName="textaccent1" refType="w" fact="0.022"/>
          <dgm:constr type="h" for="ch" forName="textaccent1" refType="h" fact="0.044"/>
          <dgm:constr type="l" for="ch" forName="image1" refType="w" fact="0"/>
          <dgm:constr type="t" for="ch" forName="image1" refType="h" fact="0.4166"/>
          <dgm:constr type="w" for="ch" forName="image1" refType="w" fact="0.1886"/>
          <dgm:constr type="h" for="ch" forName="image1" refType="h" fact="0.3757"/>
          <dgm:constr type="l" for="ch" forName="imageaccent1" refType="w" fact="0.1292"/>
          <dgm:constr type="t" for="ch" forName="imageaccent1" refType="h" fact="0.7424"/>
          <dgm:constr type="w" for="ch" forName="imageaccent1" refType="w" fact="0.022"/>
          <dgm:constr type="h" for="ch" forName="imageaccent1" refType="h" fact="0.044"/>
          <dgm:constr type="l" for="ch" forName="textaccent2" refType="w" fact="0.4544"/>
          <dgm:constr type="t" for="ch" forName="textaccent2" refType="h" fact="0.7404"/>
          <dgm:constr type="w" for="ch" forName="textaccent2" refType="w" fact="0.022"/>
          <dgm:constr type="h" for="ch" forName="textaccent2" refType="h" fact="0.044"/>
          <dgm:constr type="l" for="ch" forName="imageaccent2" refType="w" fact="0.4914"/>
          <dgm:constr type="t" for="ch" forName="imageaccent2" refType="h" fact="0.7907"/>
          <dgm:constr type="w" for="ch" forName="imageaccent2" refType="w" fact="0.022"/>
          <dgm:constr type="h" for="ch" forName="imageaccent2" refType="h" fact="0.044"/>
          <dgm:constr type="l" for="ch" forName="textaccent3" refType="w" fact="0.2915"/>
          <dgm:constr type="t" for="ch" forName="textaccent3" refType="h" fact="0.216"/>
          <dgm:constr type="w" for="ch" forName="textaccent3" refType="w" fact="0.022"/>
          <dgm:constr type="h" for="ch" forName="textaccent3" refType="h" fact="0.044"/>
          <dgm:constr type="l" for="ch" forName="imageaccent3" refType="w" fact="0.3299"/>
          <dgm:constr type="t" for="ch" forName="imageaccent3" refType="h" fact="0.1665"/>
          <dgm:constr type="w" for="ch" forName="imageaccent3" refType="w" fact="0.022"/>
          <dgm:constr type="h" for="ch" forName="imageaccent3" refType="h" fact="0.044"/>
          <dgm:constr type="l" for="ch" forName="textaccent4" refType="w" fact="0.65"/>
          <dgm:constr type="t" for="ch" forName="textaccent4" refType="h" fact="0.3746"/>
          <dgm:constr type="w" for="ch" forName="textaccent4" refType="w" fact="0.022"/>
          <dgm:constr type="h" for="ch" forName="textaccent4" refType="h" fact="0.044"/>
          <dgm:constr type="l" for="ch" forName="imageaccent4" refType="w" fact="0.6859"/>
          <dgm:constr type="t" for="ch" forName="imageaccent4" refType="h" fact="0.4261"/>
          <dgm:constr type="w" for="ch" forName="imageaccent4" refType="w" fact="0.022"/>
          <dgm:constr type="h" for="ch" forName="imageaccent4" refType="h" fact="0.044"/>
          <dgm:constr type="l" for="ch" forName="textaccent5" refType="w" fact="0.8123"/>
          <dgm:constr type="t" for="ch" forName="textaccent5" refType="h" fact="0.1724"/>
          <dgm:constr type="w" for="ch" forName="textaccent5" refType="w" fact="0.022"/>
          <dgm:constr type="h" for="ch" forName="textaccent5" refType="h" fact="0.044"/>
          <dgm:constr type="l" for="ch" forName="imageaccent5" refType="w" fact="0.849"/>
          <dgm:constr type="t" for="ch" forName="imageaccent5" refType="h" fact="0.222"/>
          <dgm:constr type="w" for="ch" forName="imageaccent5" refType="w" fact="0.022"/>
          <dgm:constr type="h" for="ch" forName="imageaccent5" refType="h" fact="0.044"/>
        </dgm:constrLst>
      </dgm:if>
      <dgm:if name="Name7" axis="ch" ptType="node" func="cnt" op="equ" val="6">
        <dgm:alg type="composite">
          <dgm:param type="ar" val="1.9179"/>
        </dgm:alg>
        <dgm:constrLst>
          <dgm:constr type="primFontSz" for="des" ptType="node" op="equ" val="65"/>
          <dgm:constr type="l" for="ch" forName="image4" refType="w" fact="0.6491"/>
          <dgm:constr type="t" for="ch" forName="image4" refType="h" fact="0.3466"/>
          <dgm:constr type="w" for="ch" forName="image4" refType="w" fact="0.1886"/>
          <dgm:constr type="h" for="ch" forName="image4" refType="h" fact="0.3106"/>
          <dgm:constr type="l" for="ch" forName="text5" refType="w" fact="0.6491"/>
          <dgm:constr type="t" for="ch" forName="text5" refType="h" fact="0.0033"/>
          <dgm:constr type="w" for="ch" forName="text5" refType="w" fact="0.1886"/>
          <dgm:constr type="h" for="ch" forName="text5" refType="h" fact="0.3106"/>
          <dgm:constr type="l" for="ch" forName="image5" refType="w" fact="0.8114"/>
          <dgm:constr type="t" for="ch" forName="image5" refType="h" fact="0.1766"/>
          <dgm:constr type="w" for="ch" forName="image5" refType="w" fact="0.1886"/>
          <dgm:constr type="h" for="ch" forName="image5" refType="h" fact="0.3106"/>
          <dgm:constr type="l" for="ch" forName="image2" refType="w" fact="0.4868"/>
          <dgm:constr type="t" for="ch" forName="image2" refType="h" fact="0.5154"/>
          <dgm:constr type="w" for="ch" forName="image2" refType="w" fact="0.1886"/>
          <dgm:constr type="h" for="ch" forName="image2" refType="h" fact="0.3106"/>
          <dgm:constr type="l" for="ch" forName="text4" refType="w" fact="0.4868"/>
          <dgm:constr type="t" for="ch" forName="text4" refType="h" fact="0.172"/>
          <dgm:constr type="w" for="ch" forName="text4" refType="w" fact="0.1886"/>
          <dgm:constr type="h" for="ch" forName="text4" refType="h" fact="0.3106"/>
          <dgm:constr type="l" for="ch" forName="text2" refType="w" fact="0.3246"/>
          <dgm:constr type="t" for="ch" forName="text2" refType="h" fact="0.3434"/>
          <dgm:constr type="w" for="ch" forName="text2" refType="w" fact="0.1886"/>
          <dgm:constr type="h" for="ch" forName="text2" refType="h" fact="0.3106"/>
          <dgm:constr type="l" for="ch" forName="image3" refType="w" fact="0.3246"/>
          <dgm:constr type="t" for="ch" forName="image3" refType="h" fact="0"/>
          <dgm:constr type="w" for="ch" forName="image3" refType="w" fact="0.1886"/>
          <dgm:constr type="h" for="ch" forName="image3" refType="h" fact="0.3106"/>
          <dgm:constr type="l" for="ch" forName="text1" refType="w" fact="0.1623"/>
          <dgm:constr type="t" for="ch" forName="text1" refType="h" fact="0.516"/>
          <dgm:constr type="w" for="ch" forName="text1" refType="w" fact="0.1886"/>
          <dgm:constr type="h" for="ch" forName="text1" refType="h" fact="0.3106"/>
          <dgm:constr type="l" for="ch" forName="text3" refType="w" fact="0.1623"/>
          <dgm:constr type="t" for="ch" forName="text3" refType="h" fact="0.1727"/>
          <dgm:constr type="w" for="ch" forName="text3" refType="w" fact="0.1886"/>
          <dgm:constr type="h" for="ch" forName="text3" refType="h" fact="0.3106"/>
          <dgm:constr type="l" for="ch" forName="textaccent1" refType="w" fact="0.1668"/>
          <dgm:constr type="t" for="ch" forName="textaccent1" refType="h" fact="0.6549"/>
          <dgm:constr type="w" for="ch" forName="textaccent1" refType="w" fact="0.022"/>
          <dgm:constr type="h" for="ch" forName="textaccent1" refType="h" fact="0.0364"/>
          <dgm:constr type="l" for="ch" forName="image1" refType="w" fact="0"/>
          <dgm:constr type="t" for="ch" forName="image1" refType="h" fact="0.3443"/>
          <dgm:constr type="w" for="ch" forName="image1" refType="w" fact="0.1886"/>
          <dgm:constr type="h" for="ch" forName="image1" refType="h" fact="0.3106"/>
          <dgm:constr type="l" for="ch" forName="imageaccent1" refType="w" fact="0.1292"/>
          <dgm:constr type="t" for="ch" forName="imageaccent1" refType="h" fact="0.6137"/>
          <dgm:constr type="w" for="ch" forName="imageaccent1" refType="w" fact="0.022"/>
          <dgm:constr type="h" for="ch" forName="imageaccent1" refType="h" fact="0.0364"/>
          <dgm:constr type="l" for="ch" forName="textaccent2" refType="w" fact="0.4544"/>
          <dgm:constr type="t" for="ch" forName="textaccent2" refType="h" fact="0.612"/>
          <dgm:constr type="w" for="ch" forName="textaccent2" refType="w" fact="0.022"/>
          <dgm:constr type="h" for="ch" forName="textaccent2" refType="h" fact="0.0364"/>
          <dgm:constr type="l" for="ch" forName="imageaccent2" refType="w" fact="0.4914"/>
          <dgm:constr type="t" for="ch" forName="imageaccent2" refType="h" fact="0.6536"/>
          <dgm:constr type="w" for="ch" forName="imageaccent2" refType="w" fact="0.022"/>
          <dgm:constr type="h" for="ch" forName="imageaccent2" refType="h" fact="0.0364"/>
          <dgm:constr type="l" for="ch" forName="textaccent3" refType="w" fact="0.2915"/>
          <dgm:constr type="t" for="ch" forName="textaccent3" refType="h" fact="0.1786"/>
          <dgm:constr type="w" for="ch" forName="textaccent3" refType="w" fact="0.022"/>
          <dgm:constr type="h" for="ch" forName="textaccent3" refType="h" fact="0.0364"/>
          <dgm:constr type="l" for="ch" forName="imageaccent3" refType="w" fact="0.3299"/>
          <dgm:constr type="t" for="ch" forName="imageaccent3" refType="h" fact="0.1376"/>
          <dgm:constr type="w" for="ch" forName="imageaccent3" refType="w" fact="0.022"/>
          <dgm:constr type="h" for="ch" forName="imageaccent3" refType="h" fact="0.0364"/>
          <dgm:constr type="l" for="ch" forName="textaccent4" refType="w" fact="0.65"/>
          <dgm:constr type="t" for="ch" forName="textaccent4" refType="h" fact="0.3096"/>
          <dgm:constr type="w" for="ch" forName="textaccent4" refType="w" fact="0.022"/>
          <dgm:constr type="h" for="ch" forName="textaccent4" refType="h" fact="0.0364"/>
          <dgm:constr type="l" for="ch" forName="imageaccent4" refType="w" fact="0.6859"/>
          <dgm:constr type="t" for="ch" forName="imageaccent4" refType="h" fact="0.3522"/>
          <dgm:constr type="w" for="ch" forName="imageaccent4" refType="w" fact="0.022"/>
          <dgm:constr type="h" for="ch" forName="imageaccent4" refType="h" fact="0.0364"/>
          <dgm:constr type="l" for="ch" forName="textaccent5" refType="w" fact="0.8123"/>
          <dgm:constr type="t" for="ch" forName="textaccent5" refType="h" fact="0.1425"/>
          <dgm:constr type="w" for="ch" forName="textaccent5" refType="w" fact="0.022"/>
          <dgm:constr type="h" for="ch" forName="textaccent5" refType="h" fact="0.0364"/>
          <dgm:constr type="l" for="ch" forName="imageaccent5" refType="w" fact="0.849"/>
          <dgm:constr type="t" for="ch" forName="imageaccent5" refType="h" fact="0.1835"/>
          <dgm:constr type="w" for="ch" forName="imageaccent5" refType="w" fact="0.022"/>
          <dgm:constr type="h" for="ch" forName="imageaccent5" refType="h" fact="0.0364"/>
          <dgm:constr type="l" for="ch" forName="image6" refType="w" fact="0.6491"/>
          <dgm:constr type="t" for="ch" forName="image6" refType="h" fact="0.6894"/>
          <dgm:constr type="w" for="ch" forName="image6" refType="w" fact="0.1886"/>
          <dgm:constr type="h" for="ch" forName="image6" refType="h" fact="0.3106"/>
          <dgm:constr type="l" for="ch" forName="text6" refType="w" fact="0.8114"/>
          <dgm:constr type="t" for="ch" forName="text6" refType="h" fact="0.5194"/>
          <dgm:constr type="w" for="ch" forName="text6" refType="w" fact="0.1886"/>
          <dgm:constr type="h" for="ch" forName="text6" refType="h" fact="0.3106"/>
          <dgm:constr type="l" for="ch" forName="imageaccent6" refType="w" fact="0.8138"/>
          <dgm:constr type="t" for="ch" forName="imageaccent6" refType="h" fact="0.8257"/>
          <dgm:constr type="w" for="ch" forName="imageaccent6" refType="w" fact="0.022"/>
          <dgm:constr type="h" for="ch" forName="imageaccent6" refType="h" fact="0.0364"/>
          <dgm:constr type="l" for="ch" forName="textaccent6" refType="w" fact="0.8488"/>
          <dgm:constr type="t" for="ch" forName="textaccent6" refType="h" fact="0.7914"/>
          <dgm:constr type="w" for="ch" forName="textaccent6" refType="w" fact="0.022"/>
          <dgm:constr type="h" for="ch" forName="textaccent6" refType="h" fact="0.0364"/>
        </dgm:constrLst>
      </dgm:if>
      <dgm:if name="Name8" axis="ch" ptType="node" func="cnt" op="equ" val="7">
        <dgm:alg type="composite">
          <dgm:param type="ar" val="1.6382"/>
        </dgm:alg>
        <dgm:constrLst>
          <dgm:constr type="primFontSz" for="des" ptType="node" op="equ" val="65"/>
          <dgm:constr type="l" for="ch" forName="image4" refType="w" fact="0.6491"/>
          <dgm:constr type="t" for="ch" forName="image4" refType="h" fact="0.2961"/>
          <dgm:constr type="w" for="ch" forName="image4" refType="w" fact="0.1886"/>
          <dgm:constr type="h" for="ch" forName="image4" refType="h" fact="0.2653"/>
          <dgm:constr type="l" for="ch" forName="text5" refType="w" fact="0.6491"/>
          <dgm:constr type="t" for="ch" forName="text5" refType="h" fact="0.0028"/>
          <dgm:constr type="w" for="ch" forName="text5" refType="w" fact="0.1886"/>
          <dgm:constr type="h" for="ch" forName="text5" refType="h" fact="0.2653"/>
          <dgm:constr type="l" for="ch" forName="image5" refType="w" fact="0.8114"/>
          <dgm:constr type="t" for="ch" forName="image5" refType="h" fact="0.1508"/>
          <dgm:constr type="w" for="ch" forName="image5" refType="w" fact="0.1886"/>
          <dgm:constr type="h" for="ch" forName="image5" refType="h" fact="0.2653"/>
          <dgm:constr type="l" for="ch" forName="image2" refType="w" fact="0.4868"/>
          <dgm:constr type="t" for="ch" forName="image2" refType="h" fact="0.4402"/>
          <dgm:constr type="w" for="ch" forName="image2" refType="w" fact="0.1886"/>
          <dgm:constr type="h" for="ch" forName="image2" refType="h" fact="0.2653"/>
          <dgm:constr type="l" for="ch" forName="text4" refType="w" fact="0.4868"/>
          <dgm:constr type="t" for="ch" forName="text4" refType="h" fact="0.1469"/>
          <dgm:constr type="w" for="ch" forName="text4" refType="w" fact="0.1886"/>
          <dgm:constr type="h" for="ch" forName="text4" refType="h" fact="0.2653"/>
          <dgm:constr type="l" for="ch" forName="text2" refType="w" fact="0.3246"/>
          <dgm:constr type="t" for="ch" forName="text2" refType="h" fact="0.2933"/>
          <dgm:constr type="w" for="ch" forName="text2" refType="w" fact="0.1886"/>
          <dgm:constr type="h" for="ch" forName="text2" refType="h" fact="0.2653"/>
          <dgm:constr type="l" for="ch" forName="image3" refType="w" fact="0.3246"/>
          <dgm:constr type="t" for="ch" forName="image3" refType="h" fact="0"/>
          <dgm:constr type="w" for="ch" forName="image3" refType="w" fact="0.1886"/>
          <dgm:constr type="h" for="ch" forName="image3" refType="h" fact="0.2653"/>
          <dgm:constr type="l" for="ch" forName="text1" refType="w" fact="0.1623"/>
          <dgm:constr type="t" for="ch" forName="text1" refType="h" fact="0.4408"/>
          <dgm:constr type="w" for="ch" forName="text1" refType="w" fact="0.1886"/>
          <dgm:constr type="h" for="ch" forName="text1" refType="h" fact="0.2653"/>
          <dgm:constr type="l" for="ch" forName="text3" refType="w" fact="0.1623"/>
          <dgm:constr type="t" for="ch" forName="text3" refType="h" fact="0.1475"/>
          <dgm:constr type="w" for="ch" forName="text3" refType="w" fact="0.1886"/>
          <dgm:constr type="h" for="ch" forName="text3" refType="h" fact="0.2653"/>
          <dgm:constr type="l" for="ch" forName="textaccent1" refType="w" fact="0.1668"/>
          <dgm:constr type="t" for="ch" forName="textaccent1" refType="h" fact="0.5594"/>
          <dgm:constr type="w" for="ch" forName="textaccent1" refType="w" fact="0.022"/>
          <dgm:constr type="h" for="ch" forName="textaccent1" refType="h" fact="0.0311"/>
          <dgm:constr type="l" for="ch" forName="image1" refType="w" fact="0"/>
          <dgm:constr type="t" for="ch" forName="image1" refType="h" fact="0.2941"/>
          <dgm:constr type="w" for="ch" forName="image1" refType="w" fact="0.1886"/>
          <dgm:constr type="h" for="ch" forName="image1" refType="h" fact="0.2653"/>
          <dgm:constr type="l" for="ch" forName="imageaccent1" refType="w" fact="0.1292"/>
          <dgm:constr type="t" for="ch" forName="imageaccent1" refType="h" fact="0.5242"/>
          <dgm:constr type="w" for="ch" forName="imageaccent1" refType="w" fact="0.022"/>
          <dgm:constr type="h" for="ch" forName="imageaccent1" refType="h" fact="0.0311"/>
          <dgm:constr type="l" for="ch" forName="textaccent2" refType="w" fact="0.4544"/>
          <dgm:constr type="t" for="ch" forName="textaccent2" refType="h" fact="0.5228"/>
          <dgm:constr type="w" for="ch" forName="textaccent2" refType="w" fact="0.022"/>
          <dgm:constr type="h" for="ch" forName="textaccent2" refType="h" fact="0.0311"/>
          <dgm:constr type="l" for="ch" forName="imageaccent2" refType="w" fact="0.4914"/>
          <dgm:constr type="t" for="ch" forName="imageaccent2" refType="h" fact="0.5583"/>
          <dgm:constr type="w" for="ch" forName="imageaccent2" refType="w" fact="0.022"/>
          <dgm:constr type="h" for="ch" forName="imageaccent2" refType="h" fact="0.0311"/>
          <dgm:constr type="l" for="ch" forName="textaccent3" refType="w" fact="0.2907"/>
          <dgm:constr type="t" for="ch" forName="textaccent3" refType="h" fact="0.1511"/>
          <dgm:constr type="w" for="ch" forName="textaccent3" refType="w" fact="0.022"/>
          <dgm:constr type="h" for="ch" forName="textaccent3" refType="h" fact="0.0311"/>
          <dgm:constr type="l" for="ch" forName="imageaccent3" refType="w" fact="0.3299"/>
          <dgm:constr type="t" for="ch" forName="imageaccent3" refType="h" fact="0.1175"/>
          <dgm:constr type="w" for="ch" forName="imageaccent3" refType="w" fact="0.022"/>
          <dgm:constr type="h" for="ch" forName="imageaccent3" refType="h" fact="0.0311"/>
          <dgm:constr type="l" for="ch" forName="textaccent4" refType="w" fact="0.65"/>
          <dgm:constr type="t" for="ch" forName="textaccent4" refType="h" fact="0.2645"/>
          <dgm:constr type="w" for="ch" forName="textaccent4" refType="w" fact="0.022"/>
          <dgm:constr type="h" for="ch" forName="textaccent4" refType="h" fact="0.0311"/>
          <dgm:constr type="l" for="ch" forName="imageaccent4" refType="w" fact="0.6859"/>
          <dgm:constr type="t" for="ch" forName="imageaccent4" refType="h" fact="0.3008"/>
          <dgm:constr type="w" for="ch" forName="imageaccent4" refType="w" fact="0.022"/>
          <dgm:constr type="h" for="ch" forName="imageaccent4" refType="h" fact="0.0311"/>
          <dgm:constr type="l" for="ch" forName="textaccent5" refType="w" fact="0.8123"/>
          <dgm:constr type="t" for="ch" forName="textaccent5" refType="h" fact="0.1217"/>
          <dgm:constr type="w" for="ch" forName="textaccent5" refType="w" fact="0.022"/>
          <dgm:constr type="h" for="ch" forName="textaccent5" refType="h" fact="0.0311"/>
          <dgm:constr type="l" for="ch" forName="imageaccent5" refType="w" fact="0.849"/>
          <dgm:constr type="t" for="ch" forName="imageaccent5" refType="h" fact="0.1567"/>
          <dgm:constr type="w" for="ch" forName="imageaccent5" refType="w" fact="0.022"/>
          <dgm:constr type="h" for="ch" forName="imageaccent5" refType="h" fact="0.0311"/>
          <dgm:constr type="l" for="ch" forName="image6" refType="w" fact="0.6491"/>
          <dgm:constr type="t" for="ch" forName="image6" refType="h" fact="0.5889"/>
          <dgm:constr type="w" for="ch" forName="image6" refType="w" fact="0.1886"/>
          <dgm:constr type="h" for="ch" forName="image6" refType="h" fact="0.2653"/>
          <dgm:constr type="l" for="ch" forName="text6" refType="w" fact="0.8114"/>
          <dgm:constr type="t" for="ch" forName="text6" refType="h" fact="0.4436"/>
          <dgm:constr type="w" for="ch" forName="text6" refType="w" fact="0.1886"/>
          <dgm:constr type="h" for="ch" forName="text6" refType="h" fact="0.2653"/>
          <dgm:constr type="l" for="ch" forName="imageaccent6" refType="w" fact="0.8138"/>
          <dgm:constr type="t" for="ch" forName="imageaccent6" refType="h" fact="0.7053"/>
          <dgm:constr type="w" for="ch" forName="imageaccent6" refType="w" fact="0.022"/>
          <dgm:constr type="h" for="ch" forName="imageaccent6" refType="h" fact="0.0311"/>
          <dgm:constr type="l" for="ch" forName="textaccent6" refType="w" fact="0.8488"/>
          <dgm:constr type="t" for="ch" forName="textaccent6" refType="h" fact="0.676"/>
          <dgm:constr type="w" for="ch" forName="textaccent6" refType="w" fact="0.022"/>
          <dgm:constr type="h" for="ch" forName="textaccent6" refType="h" fact="0.0311"/>
          <dgm:constr type="l" for="ch" forName="text7" refType="w" fact="0.3244"/>
          <dgm:constr type="t" for="ch" forName="text7" refType="h" fact="0.5872"/>
          <dgm:constr type="w" for="ch" forName="text7" refType="w" fact="0.1886"/>
          <dgm:constr type="h" for="ch" forName="text7" refType="h" fact="0.2653"/>
          <dgm:constr type="l" for="ch" forName="image7" refType="w" fact="0.1622"/>
          <dgm:constr type="t" for="ch" forName="image7" refType="h" fact="0.7347"/>
          <dgm:constr type="w" for="ch" forName="image7" refType="w" fact="0.1886"/>
          <dgm:constr type="h" for="ch" forName="image7" refType="h" fact="0.2653"/>
          <dgm:constr type="l" for="ch" forName="imageaccent7" refType="w" fact="0.2905"/>
          <dgm:constr type="t" for="ch" forName="imageaccent7" refType="h" fact="0.7384"/>
          <dgm:constr type="w" for="ch" forName="imageaccent7" refType="w" fact="0.022"/>
          <dgm:constr type="h" for="ch" forName="imageaccent7" refType="h" fact="0.0311"/>
          <dgm:constr type="l" for="ch" forName="textaccent7" refType="w" fact="0.3298"/>
          <dgm:constr type="t" for="ch" forName="textaccent7" refType="h" fact="0.7048"/>
          <dgm:constr type="w" for="ch" forName="textaccent7" refType="w" fact="0.022"/>
          <dgm:constr type="h" for="ch" forName="textaccent7" refType="h" fact="0.0311"/>
        </dgm:constrLst>
      </dgm:if>
      <dgm:if name="Name9" axis="ch" ptType="node" func="cnt" op="equ" val="8">
        <dgm:alg type="composite">
          <dgm:param type="ar" val="1.8974"/>
        </dgm:alg>
        <dgm:constrLst>
          <dgm:constr type="primFontSz" for="des" ptType="node" op="equ" val="65"/>
          <dgm:constr type="l" for="ch" forName="image4" refType="w" fact="0.5589"/>
          <dgm:constr type="t" for="ch" forName="image4" refType="h" fact="0.2952"/>
          <dgm:constr type="w" for="ch" forName="image4" refType="w" fact="0.1624"/>
          <dgm:constr type="h" for="ch" forName="image4" refType="h" fact="0.2645"/>
          <dgm:constr type="l" for="ch" forName="text5" refType="w" fact="0.5589"/>
          <dgm:constr type="t" for="ch" forName="text5" refType="h" fact="0.0028"/>
          <dgm:constr type="w" for="ch" forName="text5" refType="w" fact="0.1624"/>
          <dgm:constr type="h" for="ch" forName="text5" refType="h" fact="0.2645"/>
          <dgm:constr type="l" for="ch" forName="image5" refType="w" fact="0.6986"/>
          <dgm:constr type="t" for="ch" forName="image5" refType="h" fact="0.1504"/>
          <dgm:constr type="w" for="ch" forName="image5" refType="w" fact="0.1624"/>
          <dgm:constr type="h" for="ch" forName="image5" refType="h" fact="0.2645"/>
          <dgm:constr type="l" for="ch" forName="image2" refType="w" fact="0.4192"/>
          <dgm:constr type="t" for="ch" forName="image2" refType="h" fact="0.439"/>
          <dgm:constr type="w" for="ch" forName="image2" refType="w" fact="0.1624"/>
          <dgm:constr type="h" for="ch" forName="image2" refType="h" fact="0.2645"/>
          <dgm:constr type="l" for="ch" forName="text4" refType="w" fact="0.4192"/>
          <dgm:constr type="t" for="ch" forName="text4" refType="h" fact="0.1465"/>
          <dgm:constr type="w" for="ch" forName="text4" refType="w" fact="0.1624"/>
          <dgm:constr type="h" for="ch" forName="text4" refType="h" fact="0.2645"/>
          <dgm:constr type="l" for="ch" forName="text2" refType="w" fact="0.2794"/>
          <dgm:constr type="t" for="ch" forName="text2" refType="h" fact="0.2925"/>
          <dgm:constr type="w" for="ch" forName="text2" refType="w" fact="0.1624"/>
          <dgm:constr type="h" for="ch" forName="text2" refType="h" fact="0.2645"/>
          <dgm:constr type="l" for="ch" forName="image3" refType="w" fact="0.2794"/>
          <dgm:constr type="t" for="ch" forName="image3" refType="h" fact="0"/>
          <dgm:constr type="w" for="ch" forName="image3" refType="w" fact="0.1624"/>
          <dgm:constr type="h" for="ch" forName="image3" refType="h" fact="0.2645"/>
          <dgm:constr type="l" for="ch" forName="text1" refType="w" fact="0.1397"/>
          <dgm:constr type="t" for="ch" forName="text1" refType="h" fact="0.4395"/>
          <dgm:constr type="w" for="ch" forName="text1" refType="w" fact="0.1624"/>
          <dgm:constr type="h" for="ch" forName="text1" refType="h" fact="0.2645"/>
          <dgm:constr type="l" for="ch" forName="text3" refType="w" fact="0.1397"/>
          <dgm:constr type="t" for="ch" forName="text3" refType="h" fact="0.1471"/>
          <dgm:constr type="w" for="ch" forName="text3" refType="w" fact="0.1624"/>
          <dgm:constr type="h" for="ch" forName="text3" refType="h" fact="0.2645"/>
          <dgm:constr type="l" for="ch" forName="textaccent1" refType="w" fact="0.1436"/>
          <dgm:constr type="t" for="ch" forName="textaccent1" refType="h" fact="0.5578"/>
          <dgm:constr type="w" for="ch" forName="textaccent1" refType="w" fact="0.0189"/>
          <dgm:constr type="h" for="ch" forName="textaccent1" refType="h" fact="0.031"/>
          <dgm:constr type="l" for="ch" forName="image1" refType="w" fact="0"/>
          <dgm:constr type="t" for="ch" forName="image1" refType="h" fact="0.2933"/>
          <dgm:constr type="w" for="ch" forName="image1" refType="w" fact="0.1624"/>
          <dgm:constr type="h" for="ch" forName="image1" refType="h" fact="0.2645"/>
          <dgm:constr type="l" for="ch" forName="imageaccent1" refType="w" fact="0.1112"/>
          <dgm:constr type="t" for="ch" forName="imageaccent1" refType="h" fact="0.5227"/>
          <dgm:constr type="w" for="ch" forName="imageaccent1" refType="w" fact="0.0189"/>
          <dgm:constr type="h" for="ch" forName="imageaccent1" refType="h" fact="0.031"/>
          <dgm:constr type="l" for="ch" forName="textaccent2" refType="w" fact="0.3912"/>
          <dgm:constr type="t" for="ch" forName="textaccent2" refType="h" fact="0.5213"/>
          <dgm:constr type="w" for="ch" forName="textaccent2" refType="w" fact="0.0189"/>
          <dgm:constr type="h" for="ch" forName="textaccent2" refType="h" fact="0.031"/>
          <dgm:constr type="l" for="ch" forName="imageaccent2" refType="w" fact="0.4231"/>
          <dgm:constr type="t" for="ch" forName="imageaccent2" refType="h" fact="0.5567"/>
          <dgm:constr type="w" for="ch" forName="imageaccent2" refType="w" fact="0.0189"/>
          <dgm:constr type="h" for="ch" forName="imageaccent2" refType="h" fact="0.031"/>
          <dgm:constr type="l" for="ch" forName="textaccent3" refType="w" fact="0.2502"/>
          <dgm:constr type="t" for="ch" forName="textaccent3" refType="h" fact="0.1507"/>
          <dgm:constr type="w" for="ch" forName="textaccent3" refType="w" fact="0.0189"/>
          <dgm:constr type="h" for="ch" forName="textaccent3" refType="h" fact="0.031"/>
          <dgm:constr type="l" for="ch" forName="imageaccent3" refType="w" fact="0.2841"/>
          <dgm:constr type="t" for="ch" forName="imageaccent3" refType="h" fact="0.1172"/>
          <dgm:constr type="w" for="ch" forName="imageaccent3" refType="w" fact="0.0189"/>
          <dgm:constr type="h" for="ch" forName="imageaccent3" refType="h" fact="0.031"/>
          <dgm:constr type="l" for="ch" forName="textaccent4" refType="w" fact="0.5596"/>
          <dgm:constr type="t" for="ch" forName="textaccent4" refType="h" fact="0.2637"/>
          <dgm:constr type="w" for="ch" forName="textaccent4" refType="w" fact="0.0189"/>
          <dgm:constr type="h" for="ch" forName="textaccent4" refType="h" fact="0.031"/>
          <dgm:constr type="l" for="ch" forName="imageaccent4" refType="w" fact="0.5905"/>
          <dgm:constr type="t" for="ch" forName="imageaccent4" refType="h" fact="0.3"/>
          <dgm:constr type="w" for="ch" forName="imageaccent4" refType="w" fact="0.0189"/>
          <dgm:constr type="h" for="ch" forName="imageaccent4" refType="h" fact="0.031"/>
          <dgm:constr type="l" for="ch" forName="textaccent5" refType="w" fact="0.6993"/>
          <dgm:constr type="t" for="ch" forName="textaccent5" refType="h" fact="0.1214"/>
          <dgm:constr type="w" for="ch" forName="textaccent5" refType="w" fact="0.0189"/>
          <dgm:constr type="h" for="ch" forName="textaccent5" refType="h" fact="0.031"/>
          <dgm:constr type="l" for="ch" forName="imageaccent5" refType="w" fact="0.731"/>
          <dgm:constr type="t" for="ch" forName="imageaccent5" refType="h" fact="0.1563"/>
          <dgm:constr type="w" for="ch" forName="imageaccent5" refType="w" fact="0.0189"/>
          <dgm:constr type="h" for="ch" forName="imageaccent5" refType="h" fact="0.031"/>
          <dgm:constr type="l" for="ch" forName="image6" refType="w" fact="0.5589"/>
          <dgm:constr type="t" for="ch" forName="image6" refType="h" fact="0.5872"/>
          <dgm:constr type="w" for="ch" forName="image6" refType="w" fact="0.1624"/>
          <dgm:constr type="h" for="ch" forName="image6" refType="h" fact="0.2645"/>
          <dgm:constr type="l" for="ch" forName="text6" refType="w" fact="0.6986"/>
          <dgm:constr type="t" for="ch" forName="text6" refType="h" fact="0.4424"/>
          <dgm:constr type="w" for="ch" forName="text6" refType="w" fact="0.1624"/>
          <dgm:constr type="h" for="ch" forName="text6" refType="h" fact="0.2645"/>
          <dgm:constr type="l" for="ch" forName="imageaccent6" refType="w" fact="0.7007"/>
          <dgm:constr type="t" for="ch" forName="imageaccent6" refType="h" fact="0.7033"/>
          <dgm:constr type="w" for="ch" forName="imageaccent6" refType="w" fact="0.0189"/>
          <dgm:constr type="h" for="ch" forName="imageaccent6" refType="h" fact="0.031"/>
          <dgm:constr type="l" for="ch" forName="textaccent6" refType="w" fact="0.7308"/>
          <dgm:constr type="t" for="ch" forName="textaccent6" refType="h" fact="0.6741"/>
          <dgm:constr type="w" for="ch" forName="textaccent6" refType="w" fact="0.0189"/>
          <dgm:constr type="h" for="ch" forName="textaccent6" refType="h" fact="0.031"/>
          <dgm:constr type="l" for="ch" forName="text7" refType="w" fact="0.2793"/>
          <dgm:constr type="t" for="ch" forName="text7" refType="h" fact="0.5856"/>
          <dgm:constr type="w" for="ch" forName="text7" refType="w" fact="0.1624"/>
          <dgm:constr type="h" for="ch" forName="text7" refType="h" fact="0.2645"/>
          <dgm:constr type="l" for="ch" forName="image7" refType="w" fact="0.1396"/>
          <dgm:constr type="t" for="ch" forName="image7" refType="h" fact="0.7326"/>
          <dgm:constr type="w" for="ch" forName="image7" refType="w" fact="0.1624"/>
          <dgm:constr type="h" for="ch" forName="image7" refType="h" fact="0.2645"/>
          <dgm:constr type="l" for="ch" forName="imageaccent7" refType="w" fact="0.2501"/>
          <dgm:constr type="t" for="ch" forName="imageaccent7" refType="h" fact="0.7363"/>
          <dgm:constr type="w" for="ch" forName="imageaccent7" refType="w" fact="0.0189"/>
          <dgm:constr type="h" for="ch" forName="imageaccent7" refType="h" fact="0.031"/>
          <dgm:constr type="l" for="ch" forName="textaccent7" refType="w" fact="0.284"/>
          <dgm:constr type="t" for="ch" forName="textaccent7" refType="h" fact="0.7028"/>
          <dgm:constr type="w" for="ch" forName="textaccent7" refType="w" fact="0.0189"/>
          <dgm:constr type="h" for="ch" forName="textaccent7" refType="h" fact="0.031"/>
          <dgm:constr type="l" for="ch" forName="image8" refType="w" fact="0.6979"/>
          <dgm:constr type="t" for="ch" forName="image8" refType="h" fact="0.7355"/>
          <dgm:constr type="w" for="ch" forName="image8" refType="w" fact="0.1624"/>
          <dgm:constr type="h" for="ch" forName="image8" refType="h" fact="0.2645"/>
          <dgm:constr type="l" for="ch" forName="text8" refType="w" fact="0.8376"/>
          <dgm:constr type="t" for="ch" forName="text8" refType="h" fact="0.5906"/>
          <dgm:constr type="w" for="ch" forName="text8" refType="w" fact="0.1624"/>
          <dgm:constr type="h" for="ch" forName="text8" refType="h" fact="0.2645"/>
          <dgm:constr type="l" for="ch" forName="imageaccent8" refType="w" fact="0.8397"/>
          <dgm:constr type="t" for="ch" forName="imageaccent8" refType="h" fact="0.8516"/>
          <dgm:constr type="w" for="ch" forName="imageaccent8" refType="w" fact="0.0189"/>
          <dgm:constr type="h" for="ch" forName="imageaccent8" refType="h" fact="0.031"/>
          <dgm:constr type="l" for="ch" forName="textaccent8" refType="w" fact="0.8698"/>
          <dgm:constr type="t" for="ch" forName="textaccent8" refType="h" fact="0.8223"/>
          <dgm:constr type="w" for="ch" forName="textaccent8" refType="w" fact="0.0189"/>
          <dgm:constr type="h" for="ch" forName="textaccent8" refType="h" fact="0.031"/>
        </dgm:constrLst>
      </dgm:if>
      <dgm:if name="Name10" axis="ch" ptType="node" func="cnt" op="equ" val="9">
        <dgm:alg type="composite">
          <dgm:param type="ar" val="1.8986"/>
        </dgm:alg>
        <dgm:constrLst>
          <dgm:constr type="primFontSz" for="des" ptType="node" op="equ" val="65"/>
          <dgm:constr type="l" for="ch" forName="image4" refType="w" fact="0.5585"/>
          <dgm:constr type="t" for="ch" forName="image4" refType="h" fact="0.2952"/>
          <dgm:constr type="w" for="ch" forName="image4" refType="w" fact="0.1623"/>
          <dgm:constr type="h" for="ch" forName="image4" refType="h" fact="0.2645"/>
          <dgm:constr type="l" for="ch" forName="text5" refType="w" fact="0.5585"/>
          <dgm:constr type="t" for="ch" forName="text5" refType="h" fact="0.0028"/>
          <dgm:constr type="w" for="ch" forName="text5" refType="w" fact="0.1623"/>
          <dgm:constr type="h" for="ch" forName="text5" refType="h" fact="0.2645"/>
          <dgm:constr type="l" for="ch" forName="image5" refType="w" fact="0.6982"/>
          <dgm:constr type="t" for="ch" forName="image5" refType="h" fact="0.1504"/>
          <dgm:constr type="w" for="ch" forName="image5" refType="w" fact="0.1623"/>
          <dgm:constr type="h" for="ch" forName="image5" refType="h" fact="0.2645"/>
          <dgm:constr type="l" for="ch" forName="image2" refType="w" fact="0.4189"/>
          <dgm:constr type="t" for="ch" forName="image2" refType="h" fact="0.439"/>
          <dgm:constr type="w" for="ch" forName="image2" refType="w" fact="0.1623"/>
          <dgm:constr type="h" for="ch" forName="image2" refType="h" fact="0.2645"/>
          <dgm:constr type="l" for="ch" forName="text4" refType="w" fact="0.4189"/>
          <dgm:constr type="t" for="ch" forName="text4" refType="h" fact="0.1465"/>
          <dgm:constr type="w" for="ch" forName="text4" refType="w" fact="0.1623"/>
          <dgm:constr type="h" for="ch" forName="text4" refType="h" fact="0.2645"/>
          <dgm:constr type="l" for="ch" forName="text2" refType="w" fact="0.2793"/>
          <dgm:constr type="t" for="ch" forName="text2" refType="h" fact="0.2925"/>
          <dgm:constr type="w" for="ch" forName="text2" refType="w" fact="0.1623"/>
          <dgm:constr type="h" for="ch" forName="text2" refType="h" fact="0.2645"/>
          <dgm:constr type="l" for="ch" forName="image3" refType="w" fact="0.2793"/>
          <dgm:constr type="t" for="ch" forName="image3" refType="h" fact="0"/>
          <dgm:constr type="w" for="ch" forName="image3" refType="w" fact="0.1623"/>
          <dgm:constr type="h" for="ch" forName="image3" refType="h" fact="0.2645"/>
          <dgm:constr type="l" for="ch" forName="text1" refType="w" fact="0.1396"/>
          <dgm:constr type="t" for="ch" forName="text1" refType="h" fact="0.4395"/>
          <dgm:constr type="w" for="ch" forName="text1" refType="w" fact="0.1623"/>
          <dgm:constr type="h" for="ch" forName="text1" refType="h" fact="0.2645"/>
          <dgm:constr type="l" for="ch" forName="text3" refType="w" fact="0.1396"/>
          <dgm:constr type="t" for="ch" forName="text3" refType="h" fact="0.1471"/>
          <dgm:constr type="w" for="ch" forName="text3" refType="w" fact="0.1623"/>
          <dgm:constr type="h" for="ch" forName="text3" refType="h" fact="0.2645"/>
          <dgm:constr type="l" for="ch" forName="textaccent1" refType="w" fact="0.1435"/>
          <dgm:constr type="t" for="ch" forName="textaccent1" refType="h" fact="0.5578"/>
          <dgm:constr type="w" for="ch" forName="textaccent1" refType="w" fact="0.0189"/>
          <dgm:constr type="h" for="ch" forName="textaccent1" refType="h" fact="0.031"/>
          <dgm:constr type="l" for="ch" forName="image1" refType="w" fact="0"/>
          <dgm:constr type="t" for="ch" forName="image1" refType="h" fact="0.2933"/>
          <dgm:constr type="w" for="ch" forName="image1" refType="w" fact="0.1623"/>
          <dgm:constr type="h" for="ch" forName="image1" refType="h" fact="0.2645"/>
          <dgm:constr type="l" for="ch" forName="imageaccent1" refType="w" fact="0.1111"/>
          <dgm:constr type="t" for="ch" forName="imageaccent1" refType="h" fact="0.5227"/>
          <dgm:constr type="w" for="ch" forName="imageaccent1" refType="w" fact="0.0189"/>
          <dgm:constr type="h" for="ch" forName="imageaccent1" refType="h" fact="0.031"/>
          <dgm:constr type="l" for="ch" forName="textaccent2" refType="w" fact="0.391"/>
          <dgm:constr type="t" for="ch" forName="textaccent2" refType="h" fact="0.5213"/>
          <dgm:constr type="w" for="ch" forName="textaccent2" refType="w" fact="0.0189"/>
          <dgm:constr type="h" for="ch" forName="textaccent2" refType="h" fact="0.031"/>
          <dgm:constr type="l" for="ch" forName="imageaccent2" refType="w" fact="0.4228"/>
          <dgm:constr type="t" for="ch" forName="imageaccent2" refType="h" fact="0.5567"/>
          <dgm:constr type="w" for="ch" forName="imageaccent2" refType="w" fact="0.0189"/>
          <dgm:constr type="h" for="ch" forName="imageaccent2" refType="h" fact="0.031"/>
          <dgm:constr type="l" for="ch" forName="textaccent3" refType="w" fact="0.2501"/>
          <dgm:constr type="t" for="ch" forName="textaccent3" refType="h" fact="0.1507"/>
          <dgm:constr type="w" for="ch" forName="textaccent3" refType="w" fact="0.0189"/>
          <dgm:constr type="h" for="ch" forName="textaccent3" refType="h" fact="0.031"/>
          <dgm:constr type="l" for="ch" forName="imageaccent3" refType="w" fact="0.2839"/>
          <dgm:constr type="t" for="ch" forName="imageaccent3" refType="h" fact="0.1172"/>
          <dgm:constr type="w" for="ch" forName="imageaccent3" refType="w" fact="0.0189"/>
          <dgm:constr type="h" for="ch" forName="imageaccent3" refType="h" fact="0.031"/>
          <dgm:constr type="l" for="ch" forName="textaccent4" refType="w" fact="0.5593"/>
          <dgm:constr type="t" for="ch" forName="textaccent4" refType="h" fact="0.2637"/>
          <dgm:constr type="w" for="ch" forName="textaccent4" refType="w" fact="0.0189"/>
          <dgm:constr type="h" for="ch" forName="textaccent4" refType="h" fact="0.031"/>
          <dgm:constr type="l" for="ch" forName="imageaccent4" refType="w" fact="0.5901"/>
          <dgm:constr type="t" for="ch" forName="imageaccent4" refType="h" fact="0.3"/>
          <dgm:constr type="w" for="ch" forName="imageaccent4" refType="w" fact="0.0189"/>
          <dgm:constr type="h" for="ch" forName="imageaccent4" refType="h" fact="0.031"/>
          <dgm:constr type="l" for="ch" forName="textaccent5" refType="w" fact="0.6989"/>
          <dgm:constr type="t" for="ch" forName="textaccent5" refType="h" fact="0.1214"/>
          <dgm:constr type="w" for="ch" forName="textaccent5" refType="w" fact="0.0189"/>
          <dgm:constr type="h" for="ch" forName="textaccent5" refType="h" fact="0.031"/>
          <dgm:constr type="l" for="ch" forName="imageaccent5" refType="w" fact="0.7305"/>
          <dgm:constr type="t" for="ch" forName="imageaccent5" refType="h" fact="0.1563"/>
          <dgm:constr type="w" for="ch" forName="imageaccent5" refType="w" fact="0.0189"/>
          <dgm:constr type="h" for="ch" forName="imageaccent5" refType="h" fact="0.031"/>
          <dgm:constr type="l" for="ch" forName="image6" refType="w" fact="0.5585"/>
          <dgm:constr type="t" for="ch" forName="image6" refType="h" fact="0.5872"/>
          <dgm:constr type="w" for="ch" forName="image6" refType="w" fact="0.1623"/>
          <dgm:constr type="h" for="ch" forName="image6" refType="h" fact="0.2645"/>
          <dgm:constr type="l" for="ch" forName="text6" refType="w" fact="0.6982"/>
          <dgm:constr type="t" for="ch" forName="text6" refType="h" fact="0.4424"/>
          <dgm:constr type="w" for="ch" forName="text6" refType="w" fact="0.1623"/>
          <dgm:constr type="h" for="ch" forName="text6" refType="h" fact="0.2645"/>
          <dgm:constr type="l" for="ch" forName="imageaccent6" refType="w" fact="0.7002"/>
          <dgm:constr type="t" for="ch" forName="imageaccent6" refType="h" fact="0.7033"/>
          <dgm:constr type="w" for="ch" forName="imageaccent6" refType="w" fact="0.0189"/>
          <dgm:constr type="h" for="ch" forName="imageaccent6" refType="h" fact="0.031"/>
          <dgm:constr type="l" for="ch" forName="textaccent6" refType="w" fact="0.7303"/>
          <dgm:constr type="t" for="ch" forName="textaccent6" refType="h" fact="0.6741"/>
          <dgm:constr type="w" for="ch" forName="textaccent6" refType="w" fact="0.0189"/>
          <dgm:constr type="h" for="ch" forName="textaccent6" refType="h" fact="0.031"/>
          <dgm:constr type="l" for="ch" forName="text7" refType="w" fact="0.2792"/>
          <dgm:constr type="t" for="ch" forName="text7" refType="h" fact="0.5856"/>
          <dgm:constr type="w" for="ch" forName="text7" refType="w" fact="0.1623"/>
          <dgm:constr type="h" for="ch" forName="text7" refType="h" fact="0.2645"/>
          <dgm:constr type="l" for="ch" forName="image7" refType="w" fact="0.1395"/>
          <dgm:constr type="t" for="ch" forName="image7" refType="h" fact="0.7326"/>
          <dgm:constr type="w" for="ch" forName="image7" refType="w" fact="0.1623"/>
          <dgm:constr type="h" for="ch" forName="image7" refType="h" fact="0.2645"/>
          <dgm:constr type="l" for="ch" forName="imageaccent7" refType="w" fact="0.25"/>
          <dgm:constr type="t" for="ch" forName="imageaccent7" refType="h" fact="0.7363"/>
          <dgm:constr type="w" for="ch" forName="imageaccent7" refType="w" fact="0.0189"/>
          <dgm:constr type="h" for="ch" forName="imageaccent7" refType="h" fact="0.031"/>
          <dgm:constr type="l" for="ch" forName="textaccent7" refType="w" fact="0.2838"/>
          <dgm:constr type="t" for="ch" forName="textaccent7" refType="h" fact="0.7028"/>
          <dgm:constr type="w" for="ch" forName="textaccent7" refType="w" fact="0.0189"/>
          <dgm:constr type="h" for="ch" forName="textaccent7" refType="h" fact="0.031"/>
          <dgm:constr type="l" for="ch" forName="image8" refType="w" fact="0.6975"/>
          <dgm:constr type="t" for="ch" forName="image8" refType="h" fact="0.7355"/>
          <dgm:constr type="w" for="ch" forName="image8" refType="w" fact="0.1623"/>
          <dgm:constr type="h" for="ch" forName="image8" refType="h" fact="0.2645"/>
          <dgm:constr type="l" for="ch" forName="text8" refType="w" fact="0.8371"/>
          <dgm:constr type="t" for="ch" forName="text8" refType="h" fact="0.5906"/>
          <dgm:constr type="w" for="ch" forName="text8" refType="w" fact="0.1623"/>
          <dgm:constr type="h" for="ch" forName="text8" refType="h" fact="0.2645"/>
          <dgm:constr type="l" for="ch" forName="imageaccent8" refType="w" fact="0.8392"/>
          <dgm:constr type="t" for="ch" forName="imageaccent8" refType="h" fact="0.8516"/>
          <dgm:constr type="w" for="ch" forName="imageaccent8" refType="w" fact="0.0189"/>
          <dgm:constr type="h" for="ch" forName="imageaccent8" refType="h" fact="0.031"/>
          <dgm:constr type="l" for="ch" forName="textaccent8" refType="w" fact="0.8693"/>
          <dgm:constr type="t" for="ch" forName="textaccent8" refType="h" fact="0.8223"/>
          <dgm:constr type="w" for="ch" forName="textaccent8" refType="w" fact="0.0189"/>
          <dgm:constr type="h" for="ch" forName="textaccent8" refType="h" fact="0.031"/>
          <dgm:constr type="l" for="ch" forName="text9" refType="w" fact="0.8377"/>
          <dgm:constr type="t" for="ch" forName="text9" refType="h" fact="0.0057"/>
          <dgm:constr type="w" for="ch" forName="text9" refType="w" fact="0.1623"/>
          <dgm:constr type="h" for="ch" forName="text9" refType="h" fact="0.2645"/>
          <dgm:constr type="l" for="ch" forName="textaccent9" refType="w" fact="0.95"/>
          <dgm:constr type="t" for="ch" forName="textaccent9" refType="h" fact="0.2383"/>
          <dgm:constr type="w" for="ch" forName="textaccent9" refType="w" fact="0.0189"/>
          <dgm:constr type="h" for="ch" forName="textaccent9" refType="h" fact="0.031"/>
          <dgm:constr type="l" for="ch" forName="image9" refType="w" fact="0.8377"/>
          <dgm:constr type="t" for="ch" forName="image9" refType="h" fact="0.2977"/>
          <dgm:constr type="w" for="ch" forName="image9" refType="w" fact="0.1623"/>
          <dgm:constr type="h" for="ch" forName="image9" refType="h" fact="0.2645"/>
          <dgm:constr type="l" for="ch" forName="imageaccent9" refType="w" fact="0.95"/>
          <dgm:constr type="t" for="ch" forName="imageaccent9" refType="h" fact="0.2993"/>
          <dgm:constr type="w" for="ch" forName="imageaccent9" refType="w" fact="0.0189"/>
          <dgm:constr type="h" for="ch" forName="imageaccent9" refType="h" fact="0.031"/>
        </dgm:constrLst>
      </dgm:if>
      <dgm:if name="Name11" axis="ch" ptType="node" func="cnt" op="equ" val="10">
        <dgm:alg type="composite">
          <dgm:param type="ar" val="1.6608"/>
        </dgm:alg>
        <dgm:constrLst>
          <dgm:constr type="primFontSz" for="des" ptType="node" op="equ" val="65"/>
          <dgm:constr type="l" for="ch" forName="image4" refType="w" fact="0.5585"/>
          <dgm:constr type="t" for="ch" forName="image4" refType="h" fact="0.2583"/>
          <dgm:constr type="w" for="ch" forName="image4" refType="w" fact="0.1623"/>
          <dgm:constr type="h" for="ch" forName="image4" refType="h" fact="0.2314"/>
          <dgm:constr type="l" for="ch" forName="text5" refType="w" fact="0.5585"/>
          <dgm:constr type="t" for="ch" forName="text5" refType="h" fact="0.0024"/>
          <dgm:constr type="w" for="ch" forName="text5" refType="w" fact="0.1623"/>
          <dgm:constr type="h" for="ch" forName="text5" refType="h" fact="0.2314"/>
          <dgm:constr type="l" for="ch" forName="image5" refType="w" fact="0.6982"/>
          <dgm:constr type="t" for="ch" forName="image5" refType="h" fact="0.1316"/>
          <dgm:constr type="w" for="ch" forName="image5" refType="w" fact="0.1623"/>
          <dgm:constr type="h" for="ch" forName="image5" refType="h" fact="0.2314"/>
          <dgm:constr type="l" for="ch" forName="image2" refType="w" fact="0.4189"/>
          <dgm:constr type="t" for="ch" forName="image2" refType="h" fact="0.384"/>
          <dgm:constr type="w" for="ch" forName="image2" refType="w" fact="0.1623"/>
          <dgm:constr type="h" for="ch" forName="image2" refType="h" fact="0.2314"/>
          <dgm:constr type="l" for="ch" forName="text4" refType="w" fact="0.4189"/>
          <dgm:constr type="t" for="ch" forName="text4" refType="h" fact="0.1282"/>
          <dgm:constr type="w" for="ch" forName="text4" refType="w" fact="0.1623"/>
          <dgm:constr type="h" for="ch" forName="text4" refType="h" fact="0.2314"/>
          <dgm:constr type="l" for="ch" forName="text2" refType="w" fact="0.2793"/>
          <dgm:constr type="t" for="ch" forName="text2" refType="h" fact="0.2558"/>
          <dgm:constr type="w" for="ch" forName="text2" refType="w" fact="0.1623"/>
          <dgm:constr type="h" for="ch" forName="text2" refType="h" fact="0.2314"/>
          <dgm:constr type="l" for="ch" forName="image3" refType="w" fact="0.2793"/>
          <dgm:constr type="t" for="ch" forName="image3" refType="h" fact="0"/>
          <dgm:constr type="w" for="ch" forName="image3" refType="w" fact="0.1623"/>
          <dgm:constr type="h" for="ch" forName="image3" refType="h" fact="0.2314"/>
          <dgm:constr type="l" for="ch" forName="text1" refType="w" fact="0.1396"/>
          <dgm:constr type="t" for="ch" forName="text1" refType="h" fact="0.3845"/>
          <dgm:constr type="w" for="ch" forName="text1" refType="w" fact="0.1623"/>
          <dgm:constr type="h" for="ch" forName="text1" refType="h" fact="0.2314"/>
          <dgm:constr type="l" for="ch" forName="text3" refType="w" fact="0.1396"/>
          <dgm:constr type="t" for="ch" forName="text3" refType="h" fact="0.1286"/>
          <dgm:constr type="w" for="ch" forName="text3" refType="w" fact="0.1623"/>
          <dgm:constr type="h" for="ch" forName="text3" refType="h" fact="0.2314"/>
          <dgm:constr type="l" for="ch" forName="textaccent1" refType="w" fact="0.1435"/>
          <dgm:constr type="t" for="ch" forName="textaccent1" refType="h" fact="0.488"/>
          <dgm:constr type="w" for="ch" forName="textaccent1" refType="w" fact="0.0189"/>
          <dgm:constr type="h" for="ch" forName="textaccent1" refType="h" fact="0.0271"/>
          <dgm:constr type="l" for="ch" forName="image1" refType="w" fact="0"/>
          <dgm:constr type="t" for="ch" forName="image1" refType="h" fact="0.2566"/>
          <dgm:constr type="w" for="ch" forName="image1" refType="w" fact="0.1623"/>
          <dgm:constr type="h" for="ch" forName="image1" refType="h" fact="0.2314"/>
          <dgm:constr type="l" for="ch" forName="imageaccent1" refType="w" fact="0.1111"/>
          <dgm:constr type="t" for="ch" forName="imageaccent1" refType="h" fact="0.4572"/>
          <dgm:constr type="w" for="ch" forName="imageaccent1" refType="w" fact="0.0189"/>
          <dgm:constr type="h" for="ch" forName="imageaccent1" refType="h" fact="0.0271"/>
          <dgm:constr type="l" for="ch" forName="textaccent2" refType="w" fact="0.391"/>
          <dgm:constr type="t" for="ch" forName="textaccent2" refType="h" fact="0.456"/>
          <dgm:constr type="w" for="ch" forName="textaccent2" refType="w" fact="0.0189"/>
          <dgm:constr type="h" for="ch" forName="textaccent2" refType="h" fact="0.0271"/>
          <dgm:constr type="l" for="ch" forName="imageaccent2" refType="w" fact="0.4228"/>
          <dgm:constr type="t" for="ch" forName="imageaccent2" refType="h" fact="0.487"/>
          <dgm:constr type="w" for="ch" forName="imageaccent2" refType="w" fact="0.0189"/>
          <dgm:constr type="h" for="ch" forName="imageaccent2" refType="h" fact="0.0271"/>
          <dgm:constr type="l" for="ch" forName="textaccent3" refType="w" fact="0.2501"/>
          <dgm:constr type="t" for="ch" forName="textaccent3" refType="h" fact="0.1318"/>
          <dgm:constr type="w" for="ch" forName="textaccent3" refType="w" fact="0.0189"/>
          <dgm:constr type="h" for="ch" forName="textaccent3" refType="h" fact="0.0271"/>
          <dgm:constr type="l" for="ch" forName="imageaccent3" refType="w" fact="0.2839"/>
          <dgm:constr type="t" for="ch" forName="imageaccent3" refType="h" fact="0.1025"/>
          <dgm:constr type="w" for="ch" forName="imageaccent3" refType="w" fact="0.0189"/>
          <dgm:constr type="h" for="ch" forName="imageaccent3" refType="h" fact="0.0271"/>
          <dgm:constr type="l" for="ch" forName="textaccent4" refType="w" fact="0.5593"/>
          <dgm:constr type="t" for="ch" forName="textaccent4" refType="h" fact="0.2307"/>
          <dgm:constr type="w" for="ch" forName="textaccent4" refType="w" fact="0.0189"/>
          <dgm:constr type="h" for="ch" forName="textaccent4" refType="h" fact="0.0271"/>
          <dgm:constr type="l" for="ch" forName="imageaccent4" refType="w" fact="0.5901"/>
          <dgm:constr type="t" for="ch" forName="imageaccent4" refType="h" fact="0.2624"/>
          <dgm:constr type="w" for="ch" forName="imageaccent4" refType="w" fact="0.0189"/>
          <dgm:constr type="h" for="ch" forName="imageaccent4" refType="h" fact="0.0271"/>
          <dgm:constr type="l" for="ch" forName="textaccent5" refType="w" fact="0.6989"/>
          <dgm:constr type="t" for="ch" forName="textaccent5" refType="h" fact="0.1062"/>
          <dgm:constr type="w" for="ch" forName="textaccent5" refType="w" fact="0.0189"/>
          <dgm:constr type="h" for="ch" forName="textaccent5" refType="h" fact="0.0271"/>
          <dgm:constr type="l" for="ch" forName="imageaccent5" refType="w" fact="0.7305"/>
          <dgm:constr type="t" for="ch" forName="imageaccent5" refType="h" fact="0.1367"/>
          <dgm:constr type="w" for="ch" forName="imageaccent5" refType="w" fact="0.0189"/>
          <dgm:constr type="h" for="ch" forName="imageaccent5" refType="h" fact="0.0271"/>
          <dgm:constr type="l" for="ch" forName="image6" refType="w" fact="0.5585"/>
          <dgm:constr type="t" for="ch" forName="image6" refType="h" fact="0.5137"/>
          <dgm:constr type="w" for="ch" forName="image6" refType="w" fact="0.1623"/>
          <dgm:constr type="h" for="ch" forName="image6" refType="h" fact="0.2314"/>
          <dgm:constr type="l" for="ch" forName="text6" refType="w" fact="0.6982"/>
          <dgm:constr type="t" for="ch" forName="text6" refType="h" fact="0.387"/>
          <dgm:constr type="w" for="ch" forName="text6" refType="w" fact="0.1623"/>
          <dgm:constr type="h" for="ch" forName="text6" refType="h" fact="0.2314"/>
          <dgm:constr type="l" for="ch" forName="imageaccent6" refType="w" fact="0.7002"/>
          <dgm:constr type="t" for="ch" forName="imageaccent6" refType="h" fact="0.6152"/>
          <dgm:constr type="w" for="ch" forName="imageaccent6" refType="w" fact="0.0189"/>
          <dgm:constr type="h" for="ch" forName="imageaccent6" refType="h" fact="0.0271"/>
          <dgm:constr type="l" for="ch" forName="textaccent6" refType="w" fact="0.7303"/>
          <dgm:constr type="t" for="ch" forName="textaccent6" refType="h" fact="0.5897"/>
          <dgm:constr type="w" for="ch" forName="textaccent6" refType="w" fact="0.0189"/>
          <dgm:constr type="h" for="ch" forName="textaccent6" refType="h" fact="0.0271"/>
          <dgm:constr type="l" for="ch" forName="text7" refType="w" fact="0.2792"/>
          <dgm:constr type="t" for="ch" forName="text7" refType="h" fact="0.5122"/>
          <dgm:constr type="w" for="ch" forName="text7" refType="w" fact="0.1623"/>
          <dgm:constr type="h" for="ch" forName="text7" refType="h" fact="0.2314"/>
          <dgm:constr type="l" for="ch" forName="image7" refType="w" fact="0.1395"/>
          <dgm:constr type="t" for="ch" forName="image7" refType="h" fact="0.6409"/>
          <dgm:constr type="w" for="ch" forName="image7" refType="w" fact="0.1623"/>
          <dgm:constr type="h" for="ch" forName="image7" refType="h" fact="0.2314"/>
          <dgm:constr type="l" for="ch" forName="imageaccent7" refType="w" fact="0.25"/>
          <dgm:constr type="t" for="ch" forName="imageaccent7" refType="h" fact="0.6441"/>
          <dgm:constr type="w" for="ch" forName="imageaccent7" refType="w" fact="0.0189"/>
          <dgm:constr type="h" for="ch" forName="imageaccent7" refType="h" fact="0.0271"/>
          <dgm:constr type="l" for="ch" forName="textaccent7" refType="w" fact="0.2838"/>
          <dgm:constr type="t" for="ch" forName="textaccent7" refType="h" fact="0.6148"/>
          <dgm:constr type="w" for="ch" forName="textaccent7" refType="w" fact="0.0189"/>
          <dgm:constr type="h" for="ch" forName="textaccent7" refType="h" fact="0.0271"/>
          <dgm:constr type="l" for="ch" forName="image8" refType="w" fact="0.6975"/>
          <dgm:constr type="t" for="ch" forName="image8" refType="h" fact="0.6433"/>
          <dgm:constr type="w" for="ch" forName="image8" refType="w" fact="0.1623"/>
          <dgm:constr type="h" for="ch" forName="image8" refType="h" fact="0.2314"/>
          <dgm:constr type="l" for="ch" forName="text8" refType="w" fact="0.8371"/>
          <dgm:constr type="t" for="ch" forName="text8" refType="h" fact="0.5167"/>
          <dgm:constr type="w" for="ch" forName="text8" refType="w" fact="0.1623"/>
          <dgm:constr type="h" for="ch" forName="text8" refType="h" fact="0.2314"/>
          <dgm:constr type="l" for="ch" forName="imageaccent8" refType="w" fact="0.8392"/>
          <dgm:constr type="t" for="ch" forName="imageaccent8" refType="h" fact="0.7449"/>
          <dgm:constr type="w" for="ch" forName="imageaccent8" refType="w" fact="0.0189"/>
          <dgm:constr type="h" for="ch" forName="imageaccent8" refType="h" fact="0.0271"/>
          <dgm:constr type="l" for="ch" forName="textaccent8" refType="w" fact="0.8693"/>
          <dgm:constr type="t" for="ch" forName="textaccent8" refType="h" fact="0.7194"/>
          <dgm:constr type="w" for="ch" forName="textaccent8" refType="w" fact="0.0189"/>
          <dgm:constr type="h" for="ch" forName="textaccent8" refType="h" fact="0.0271"/>
          <dgm:constr type="l" for="ch" forName="text9" refType="w" fact="0.8377"/>
          <dgm:constr type="t" for="ch" forName="text9" refType="h" fact="0.005"/>
          <dgm:constr type="w" for="ch" forName="text9" refType="w" fact="0.1623"/>
          <dgm:constr type="h" for="ch" forName="text9" refType="h" fact="0.2314"/>
          <dgm:constr type="l" for="ch" forName="textaccent9" refType="w" fact="0.95"/>
          <dgm:constr type="t" for="ch" forName="textaccent9" refType="h" fact="0.2084"/>
          <dgm:constr type="w" for="ch" forName="textaccent9" refType="w" fact="0.0189"/>
          <dgm:constr type="h" for="ch" forName="textaccent9" refType="h" fact="0.0271"/>
          <dgm:constr type="l" for="ch" forName="image9" refType="w" fact="0.8377"/>
          <dgm:constr type="t" for="ch" forName="image9" refType="h" fact="0.2604"/>
          <dgm:constr type="w" for="ch" forName="image9" refType="w" fact="0.1623"/>
          <dgm:constr type="h" for="ch" forName="image9" refType="h" fact="0.2314"/>
          <dgm:constr type="l" for="ch" forName="imageaccent9" refType="w" fact="0.95"/>
          <dgm:constr type="t" for="ch" forName="imageaccent9" refType="h" fact="0.2618"/>
          <dgm:constr type="w" for="ch" forName="imageaccent9" refType="w" fact="0.0189"/>
          <dgm:constr type="h" for="ch" forName="imageaccent9" refType="h" fact="0.0271"/>
          <dgm:constr type="l" for="ch" forName="image10" refType="w" fact="0.2786"/>
          <dgm:constr type="t" for="ch" forName="image10" refType="h" fact="0.7686"/>
          <dgm:constr type="w" for="ch" forName="image10" refType="w" fact="0.1623"/>
          <dgm:constr type="h" for="ch" forName="image10" refType="h" fact="0.2314"/>
          <dgm:constr type="l" for="ch" forName="text10" refType="w" fact="0.4183"/>
          <dgm:constr type="t" for="ch" forName="text10" refType="h" fact="0.6419"/>
          <dgm:constr type="w" for="ch" forName="text10" refType="w" fact="0.1623"/>
          <dgm:constr type="h" for="ch" forName="text10" refType="h" fact="0.2314"/>
          <dgm:constr type="l" for="ch" forName="imageaccent10" refType="w" fact="0.4203"/>
          <dgm:constr type="t" for="ch" forName="imageaccent10" refType="h" fact="0.8701"/>
          <dgm:constr type="w" for="ch" forName="imageaccent10" refType="w" fact="0.0189"/>
          <dgm:constr type="h" for="ch" forName="imageaccent10" refType="h" fact="0.0271"/>
          <dgm:constr type="l" for="ch" forName="textaccent10" refType="w" fact="0.4504"/>
          <dgm:constr type="t" for="ch" forName="textaccent10" refType="h" fact="0.8446"/>
          <dgm:constr type="w" for="ch" forName="textaccent10" refType="w" fact="0.0189"/>
          <dgm:constr type="h" for="ch" forName="textaccent10" refType="h" fact="0.0271"/>
        </dgm:constrLst>
      </dgm:if>
      <dgm:if name="Name12" axis="ch" ptType="node" func="cnt" op="equ" val="11">
        <dgm:alg type="composite">
          <dgm:param type="ar" val="1.4704"/>
        </dgm:alg>
        <dgm:constrLst>
          <dgm:constr type="primFontSz" for="des" ptType="node" op="equ" val="65"/>
          <dgm:constr type="l" for="ch" forName="image4" refType="w" fact="0.5585"/>
          <dgm:constr type="t" for="ch" forName="image4" refType="h" fact="0.2287"/>
          <dgm:constr type="w" for="ch" forName="image4" refType="w" fact="0.1623"/>
          <dgm:constr type="h" for="ch" forName="image4" refType="h" fact="0.2049"/>
          <dgm:constr type="l" for="ch" forName="text5" refType="w" fact="0.5585"/>
          <dgm:constr type="t" for="ch" forName="text5" refType="h" fact="0.0022"/>
          <dgm:constr type="w" for="ch" forName="text5" refType="w" fact="0.1623"/>
          <dgm:constr type="h" for="ch" forName="text5" refType="h" fact="0.2049"/>
          <dgm:constr type="l" for="ch" forName="image5" refType="w" fact="0.6982"/>
          <dgm:constr type="t" for="ch" forName="image5" refType="h" fact="0.1165"/>
          <dgm:constr type="w" for="ch" forName="image5" refType="w" fact="0.1623"/>
          <dgm:constr type="h" for="ch" forName="image5" refType="h" fact="0.2049"/>
          <dgm:constr type="l" for="ch" forName="image2" refType="w" fact="0.4189"/>
          <dgm:constr type="t" for="ch" forName="image2" refType="h" fact="0.34"/>
          <dgm:constr type="w" for="ch" forName="image2" refType="w" fact="0.1623"/>
          <dgm:constr type="h" for="ch" forName="image2" refType="h" fact="0.2049"/>
          <dgm:constr type="l" for="ch" forName="text4" refType="w" fact="0.4189"/>
          <dgm:constr type="t" for="ch" forName="text4" refType="h" fact="0.1135"/>
          <dgm:constr type="w" for="ch" forName="text4" refType="w" fact="0.1623"/>
          <dgm:constr type="h" for="ch" forName="text4" refType="h" fact="0.2049"/>
          <dgm:constr type="l" for="ch" forName="text2" refType="w" fact="0.2793"/>
          <dgm:constr type="t" for="ch" forName="text2" refType="h" fact="0.2265"/>
          <dgm:constr type="w" for="ch" forName="text2" refType="w" fact="0.1623"/>
          <dgm:constr type="h" for="ch" forName="text2" refType="h" fact="0.2049"/>
          <dgm:constr type="l" for="ch" forName="image3" refType="w" fact="0.2793"/>
          <dgm:constr type="t" for="ch" forName="image3" refType="h" fact="0"/>
          <dgm:constr type="w" for="ch" forName="image3" refType="w" fact="0.1623"/>
          <dgm:constr type="h" for="ch" forName="image3" refType="h" fact="0.2049"/>
          <dgm:constr type="l" for="ch" forName="text1" refType="w" fact="0.1396"/>
          <dgm:constr type="t" for="ch" forName="text1" refType="h" fact="0.3404"/>
          <dgm:constr type="w" for="ch" forName="text1" refType="w" fact="0.1623"/>
          <dgm:constr type="h" for="ch" forName="text1" refType="h" fact="0.2049"/>
          <dgm:constr type="l" for="ch" forName="text3" refType="w" fact="0.1396"/>
          <dgm:constr type="t" for="ch" forName="text3" refType="h" fact="0.1139"/>
          <dgm:constr type="w" for="ch" forName="text3" refType="w" fact="0.1623"/>
          <dgm:constr type="h" for="ch" forName="text3" refType="h" fact="0.2049"/>
          <dgm:constr type="l" for="ch" forName="textaccent1" refType="w" fact="0.1435"/>
          <dgm:constr type="t" for="ch" forName="textaccent1" refType="h" fact="0.432"/>
          <dgm:constr type="w" for="ch" forName="textaccent1" refType="w" fact="0.0189"/>
          <dgm:constr type="h" for="ch" forName="textaccent1" refType="h" fact="0.024"/>
          <dgm:constr type="l" for="ch" forName="image1" refType="w" fact="0"/>
          <dgm:constr type="t" for="ch" forName="image1" refType="h" fact="0.2272"/>
          <dgm:constr type="w" for="ch" forName="image1" refType="w" fact="0.1623"/>
          <dgm:constr type="h" for="ch" forName="image1" refType="h" fact="0.2049"/>
          <dgm:constr type="l" for="ch" forName="imageaccent1" refType="w" fact="0.1111"/>
          <dgm:constr type="t" for="ch" forName="imageaccent1" refType="h" fact="0.4048"/>
          <dgm:constr type="w" for="ch" forName="imageaccent1" refType="w" fact="0.0189"/>
          <dgm:constr type="h" for="ch" forName="imageaccent1" refType="h" fact="0.024"/>
          <dgm:constr type="l" for="ch" forName="textaccent2" refType="w" fact="0.391"/>
          <dgm:constr type="t" for="ch" forName="textaccent2" refType="h" fact="0.4038"/>
          <dgm:constr type="w" for="ch" forName="textaccent2" refType="w" fact="0.0189"/>
          <dgm:constr type="h" for="ch" forName="textaccent2" refType="h" fact="0.024"/>
          <dgm:constr type="l" for="ch" forName="imageaccent2" refType="w" fact="0.4228"/>
          <dgm:constr type="t" for="ch" forName="imageaccent2" refType="h" fact="0.4312"/>
          <dgm:constr type="w" for="ch" forName="imageaccent2" refType="w" fact="0.0189"/>
          <dgm:constr type="h" for="ch" forName="imageaccent2" refType="h" fact="0.024"/>
          <dgm:constr type="l" for="ch" forName="textaccent3" refType="w" fact="0.2501"/>
          <dgm:constr type="t" for="ch" forName="textaccent3" refType="h" fact="0.1167"/>
          <dgm:constr type="w" for="ch" forName="textaccent3" refType="w" fact="0.0189"/>
          <dgm:constr type="h" for="ch" forName="textaccent3" refType="h" fact="0.024"/>
          <dgm:constr type="l" for="ch" forName="imageaccent3" refType="w" fact="0.2839"/>
          <dgm:constr type="t" for="ch" forName="imageaccent3" refType="h" fact="0.0908"/>
          <dgm:constr type="w" for="ch" forName="imageaccent3" refType="w" fact="0.0189"/>
          <dgm:constr type="h" for="ch" forName="imageaccent3" refType="h" fact="0.024"/>
          <dgm:constr type="l" for="ch" forName="textaccent4" refType="w" fact="0.5593"/>
          <dgm:constr type="t" for="ch" forName="textaccent4" refType="h" fact="0.2042"/>
          <dgm:constr type="w" for="ch" forName="textaccent4" refType="w" fact="0.0189"/>
          <dgm:constr type="h" for="ch" forName="textaccent4" refType="h" fact="0.024"/>
          <dgm:constr type="l" for="ch" forName="imageaccent4" refType="w" fact="0.5901"/>
          <dgm:constr type="t" for="ch" forName="imageaccent4" refType="h" fact="0.2323"/>
          <dgm:constr type="w" for="ch" forName="imageaccent4" refType="w" fact="0.0189"/>
          <dgm:constr type="h" for="ch" forName="imageaccent4" refType="h" fact="0.024"/>
          <dgm:constr type="l" for="ch" forName="textaccent5" refType="w" fact="0.6989"/>
          <dgm:constr type="t" for="ch" forName="textaccent5" refType="h" fact="0.094"/>
          <dgm:constr type="w" for="ch" forName="textaccent5" refType="w" fact="0.0189"/>
          <dgm:constr type="h" for="ch" forName="textaccent5" refType="h" fact="0.024"/>
          <dgm:constr type="l" for="ch" forName="imageaccent5" refType="w" fact="0.7305"/>
          <dgm:constr type="t" for="ch" forName="imageaccent5" refType="h" fact="0.121"/>
          <dgm:constr type="w" for="ch" forName="imageaccent5" refType="w" fact="0.0189"/>
          <dgm:constr type="h" for="ch" forName="imageaccent5" refType="h" fact="0.024"/>
          <dgm:constr type="l" for="ch" forName="image6" refType="w" fact="0.5585"/>
          <dgm:constr type="t" for="ch" forName="image6" refType="h" fact="0.4548"/>
          <dgm:constr type="w" for="ch" forName="image6" refType="w" fact="0.1623"/>
          <dgm:constr type="h" for="ch" forName="image6" refType="h" fact="0.2049"/>
          <dgm:constr type="l" for="ch" forName="text6" refType="w" fact="0.6982"/>
          <dgm:constr type="t" for="ch" forName="text6" refType="h" fact="0.3426"/>
          <dgm:constr type="w" for="ch" forName="text6" refType="w" fact="0.1623"/>
          <dgm:constr type="h" for="ch" forName="text6" refType="h" fact="0.2049"/>
          <dgm:constr type="l" for="ch" forName="imageaccent6" refType="w" fact="0.7002"/>
          <dgm:constr type="t" for="ch" forName="imageaccent6" refType="h" fact="0.5447"/>
          <dgm:constr type="w" for="ch" forName="imageaccent6" refType="w" fact="0.0189"/>
          <dgm:constr type="h" for="ch" forName="imageaccent6" refType="h" fact="0.024"/>
          <dgm:constr type="l" for="ch" forName="textaccent6" refType="w" fact="0.7303"/>
          <dgm:constr type="t" for="ch" forName="textaccent6" refType="h" fact="0.5221"/>
          <dgm:constr type="w" for="ch" forName="textaccent6" refType="w" fact="0.0189"/>
          <dgm:constr type="h" for="ch" forName="textaccent6" refType="h" fact="0.024"/>
          <dgm:constr type="l" for="ch" forName="text7" refType="w" fact="0.2792"/>
          <dgm:constr type="t" for="ch" forName="text7" refType="h" fact="0.4535"/>
          <dgm:constr type="w" for="ch" forName="text7" refType="w" fact="0.1623"/>
          <dgm:constr type="h" for="ch" forName="text7" refType="h" fact="0.2049"/>
          <dgm:constr type="l" for="ch" forName="image7" refType="w" fact="0.1395"/>
          <dgm:constr type="t" for="ch" forName="image7" refType="h" fact="0.5674"/>
          <dgm:constr type="w" for="ch" forName="image7" refType="w" fact="0.1623"/>
          <dgm:constr type="h" for="ch" forName="image7" refType="h" fact="0.2049"/>
          <dgm:constr type="l" for="ch" forName="imageaccent7" refType="w" fact="0.25"/>
          <dgm:constr type="t" for="ch" forName="imageaccent7" refType="h" fact="0.5703"/>
          <dgm:constr type="w" for="ch" forName="imageaccent7" refType="w" fact="0.0189"/>
          <dgm:constr type="h" for="ch" forName="imageaccent7" refType="h" fact="0.024"/>
          <dgm:constr type="l" for="ch" forName="textaccent7" refType="w" fact="0.2838"/>
          <dgm:constr type="t" for="ch" forName="textaccent7" refType="h" fact="0.5443"/>
          <dgm:constr type="w" for="ch" forName="textaccent7" refType="w" fact="0.0189"/>
          <dgm:constr type="h" for="ch" forName="textaccent7" refType="h" fact="0.024"/>
          <dgm:constr type="l" for="ch" forName="image8" refType="w" fact="0.6975"/>
          <dgm:constr type="t" for="ch" forName="image8" refType="h" fact="0.5696"/>
          <dgm:constr type="w" for="ch" forName="image8" refType="w" fact="0.1623"/>
          <dgm:constr type="h" for="ch" forName="image8" refType="h" fact="0.2049"/>
          <dgm:constr type="l" for="ch" forName="text8" refType="w" fact="0.8371"/>
          <dgm:constr type="t" for="ch" forName="text8" refType="h" fact="0.4574"/>
          <dgm:constr type="w" for="ch" forName="text8" refType="w" fact="0.1623"/>
          <dgm:constr type="h" for="ch" forName="text8" refType="h" fact="0.2049"/>
          <dgm:constr type="l" for="ch" forName="imageaccent8" refType="w" fact="0.8392"/>
          <dgm:constr type="t" for="ch" forName="imageaccent8" refType="h" fact="0.6595"/>
          <dgm:constr type="w" for="ch" forName="imageaccent8" refType="w" fact="0.0189"/>
          <dgm:constr type="h" for="ch" forName="imageaccent8" refType="h" fact="0.024"/>
          <dgm:constr type="l" for="ch" forName="textaccent8" refType="w" fact="0.8693"/>
          <dgm:constr type="t" for="ch" forName="textaccent8" refType="h" fact="0.6369"/>
          <dgm:constr type="w" for="ch" forName="textaccent8" refType="w" fact="0.0189"/>
          <dgm:constr type="h" for="ch" forName="textaccent8" refType="h" fact="0.024"/>
          <dgm:constr type="l" for="ch" forName="text9" refType="w" fact="0.8377"/>
          <dgm:constr type="t" for="ch" forName="text9" refType="h" fact="0.0044"/>
          <dgm:constr type="w" for="ch" forName="text9" refType="w" fact="0.1623"/>
          <dgm:constr type="h" for="ch" forName="text9" refType="h" fact="0.2049"/>
          <dgm:constr type="l" for="ch" forName="textaccent9" refType="w" fact="0.95"/>
          <dgm:constr type="t" for="ch" forName="textaccent9" refType="h" fact="0.1846"/>
          <dgm:constr type="w" for="ch" forName="textaccent9" refType="w" fact="0.0189"/>
          <dgm:constr type="h" for="ch" forName="textaccent9" refType="h" fact="0.024"/>
          <dgm:constr type="l" for="ch" forName="image9" refType="w" fact="0.8377"/>
          <dgm:constr type="t" for="ch" forName="image9" refType="h" fact="0.2306"/>
          <dgm:constr type="w" for="ch" forName="image9" refType="w" fact="0.1623"/>
          <dgm:constr type="h" for="ch" forName="image9" refType="h" fact="0.2049"/>
          <dgm:constr type="l" for="ch" forName="imageaccent9" refType="w" fact="0.95"/>
          <dgm:constr type="t" for="ch" forName="imageaccent9" refType="h" fact="0.2318"/>
          <dgm:constr type="w" for="ch" forName="imageaccent9" refType="w" fact="0.0189"/>
          <dgm:constr type="h" for="ch" forName="imageaccent9" refType="h" fact="0.024"/>
          <dgm:constr type="l" for="ch" forName="image10" refType="w" fact="0.2786"/>
          <dgm:constr type="t" for="ch" forName="image10" refType="h" fact="0.6805"/>
          <dgm:constr type="w" for="ch" forName="image10" refType="w" fact="0.1623"/>
          <dgm:constr type="h" for="ch" forName="image10" refType="h" fact="0.2049"/>
          <dgm:constr type="l" for="ch" forName="text10" refType="w" fact="0.4183"/>
          <dgm:constr type="t" for="ch" forName="text10" refType="h" fact="0.5683"/>
          <dgm:constr type="w" for="ch" forName="text10" refType="w" fact="0.1623"/>
          <dgm:constr type="h" for="ch" forName="text10" refType="h" fact="0.2049"/>
          <dgm:constr type="l" for="ch" forName="imageaccent10" refType="w" fact="0.4203"/>
          <dgm:constr type="t" for="ch" forName="imageaccent10" refType="h" fact="0.7704"/>
          <dgm:constr type="w" for="ch" forName="imageaccent10" refType="w" fact="0.0189"/>
          <dgm:constr type="h" for="ch" forName="imageaccent10" refType="h" fact="0.024"/>
          <dgm:constr type="l" for="ch" forName="textaccent10" refType="w" fact="0.4504"/>
          <dgm:constr type="t" for="ch" forName="textaccent10" refType="h" fact="0.7478"/>
          <dgm:constr type="w" for="ch" forName="textaccent10" refType="w" fact="0.0189"/>
          <dgm:constr type="h" for="ch" forName="textaccent10" refType="h" fact="0.024"/>
          <dgm:constr type="l" for="ch" forName="text11" refType="w" fact="0.6971"/>
          <dgm:constr type="t" for="ch" forName="text11" refType="h" fact="0.7951"/>
          <dgm:constr type="w" for="ch" forName="text11" refType="w" fact="0.1623"/>
          <dgm:constr type="h" for="ch" forName="text11" refType="h" fact="0.2049"/>
          <dgm:constr type="l" for="ch" forName="image11" refType="w" fact="0.5575"/>
          <dgm:constr type="t" for="ch" forName="image11" refType="h" fact="0.6816"/>
          <dgm:constr type="w" for="ch" forName="image11" refType="w" fact="0.1623"/>
          <dgm:constr type="h" for="ch" forName="image11" refType="h" fact="0.2049"/>
          <dgm:constr type="l" for="ch" forName="imageaccent11" refType="w" fact="0.6692"/>
          <dgm:constr type="t" for="ch" forName="imageaccent11" refType="h" fact="0.8589"/>
          <dgm:constr type="w" for="ch" forName="imageaccent11" refType="w" fact="0.0189"/>
          <dgm:constr type="h" for="ch" forName="imageaccent11" refType="h" fact="0.024"/>
          <dgm:constr type="l" for="ch" forName="textaccent11" refType="w" fact="0.701"/>
          <dgm:constr type="t" for="ch" forName="textaccent11" refType="h" fact="0.8863"/>
          <dgm:constr type="w" for="ch" forName="textaccent11" refType="w" fact="0.0189"/>
          <dgm:constr type="h" for="ch" forName="textaccent11" refType="h" fact="0.024"/>
        </dgm:constrLst>
      </dgm:if>
      <dgm:else name="Name13">
        <dgm:alg type="composite">
          <dgm:param type="ar" val="1.675"/>
        </dgm:alg>
        <dgm:constrLst>
          <dgm:constr type="primFontSz" for="des" ptType="node" op="equ" val="65"/>
          <dgm:constr type="l" for="ch" forName="image4" refType="w" fact="0.4903"/>
          <dgm:constr type="t" for="ch" forName="image4" refType="h" fact="0.2287"/>
          <dgm:constr type="w" for="ch" forName="image4" refType="w" fact="0.1425"/>
          <dgm:constr type="h" for="ch" forName="image4" refType="h" fact="0.2049"/>
          <dgm:constr type="l" for="ch" forName="text5" refType="w" fact="0.4903"/>
          <dgm:constr type="t" for="ch" forName="text5" refType="h" fact="0.0022"/>
          <dgm:constr type="w" for="ch" forName="text5" refType="w" fact="0.1425"/>
          <dgm:constr type="h" for="ch" forName="text5" refType="h" fact="0.2049"/>
          <dgm:constr type="l" for="ch" forName="image5" refType="w" fact="0.6129"/>
          <dgm:constr type="t" for="ch" forName="image5" refType="h" fact="0.1165"/>
          <dgm:constr type="w" for="ch" forName="image5" refType="w" fact="0.1425"/>
          <dgm:constr type="h" for="ch" forName="image5" refType="h" fact="0.2049"/>
          <dgm:constr type="l" for="ch" forName="image2" refType="w" fact="0.3677"/>
          <dgm:constr type="t" for="ch" forName="image2" refType="h" fact="0.34"/>
          <dgm:constr type="w" for="ch" forName="image2" refType="w" fact="0.1425"/>
          <dgm:constr type="h" for="ch" forName="image2" refType="h" fact="0.2049"/>
          <dgm:constr type="l" for="ch" forName="text4" refType="w" fact="0.3677"/>
          <dgm:constr type="t" for="ch" forName="text4" refType="h" fact="0.1135"/>
          <dgm:constr type="w" for="ch" forName="text4" refType="w" fact="0.1425"/>
          <dgm:constr type="h" for="ch" forName="text4" refType="h" fact="0.2049"/>
          <dgm:constr type="l" for="ch" forName="text2" refType="w" fact="0.2452"/>
          <dgm:constr type="t" for="ch" forName="text2" refType="h" fact="0.2265"/>
          <dgm:constr type="w" for="ch" forName="text2" refType="w" fact="0.1425"/>
          <dgm:constr type="h" for="ch" forName="text2" refType="h" fact="0.2049"/>
          <dgm:constr type="l" for="ch" forName="image3" refType="w" fact="0.2452"/>
          <dgm:constr type="t" for="ch" forName="image3" refType="h" fact="0"/>
          <dgm:constr type="w" for="ch" forName="image3" refType="w" fact="0.1425"/>
          <dgm:constr type="h" for="ch" forName="image3" refType="h" fact="0.2049"/>
          <dgm:constr type="l" for="ch" forName="text1" refType="w" fact="0.1226"/>
          <dgm:constr type="t" for="ch" forName="text1" refType="h" fact="0.3404"/>
          <dgm:constr type="w" for="ch" forName="text1" refType="w" fact="0.1425"/>
          <dgm:constr type="h" for="ch" forName="text1" refType="h" fact="0.2049"/>
          <dgm:constr type="l" for="ch" forName="text3" refType="w" fact="0.1226"/>
          <dgm:constr type="t" for="ch" forName="text3" refType="h" fact="0.1139"/>
          <dgm:constr type="w" for="ch" forName="text3" refType="w" fact="0.1425"/>
          <dgm:constr type="h" for="ch" forName="text3" refType="h" fact="0.2049"/>
          <dgm:constr type="l" for="ch" forName="textaccent1" refType="w" fact="0.126"/>
          <dgm:constr type="t" for="ch" forName="textaccent1" refType="h" fact="0.432"/>
          <dgm:constr type="w" for="ch" forName="textaccent1" refType="w" fact="0.0166"/>
          <dgm:constr type="h" for="ch" forName="textaccent1" refType="h" fact="0.024"/>
          <dgm:constr type="l" for="ch" forName="image1" refType="w" fact="0"/>
          <dgm:constr type="t" for="ch" forName="image1" refType="h" fact="0.2272"/>
          <dgm:constr type="w" for="ch" forName="image1" refType="w" fact="0.1425"/>
          <dgm:constr type="h" for="ch" forName="image1" refType="h" fact="0.2049"/>
          <dgm:constr type="l" for="ch" forName="imageaccent1" refType="w" fact="0.0976"/>
          <dgm:constr type="t" for="ch" forName="imageaccent1" refType="h" fact="0.4048"/>
          <dgm:constr type="w" for="ch" forName="imageaccent1" refType="w" fact="0.0166"/>
          <dgm:constr type="h" for="ch" forName="imageaccent1" refType="h" fact="0.024"/>
          <dgm:constr type="l" for="ch" forName="textaccent2" refType="w" fact="0.3432"/>
          <dgm:constr type="t" for="ch" forName="textaccent2" refType="h" fact="0.4038"/>
          <dgm:constr type="w" for="ch" forName="textaccent2" refType="w" fact="0.0166"/>
          <dgm:constr type="h" for="ch" forName="textaccent2" refType="h" fact="0.024"/>
          <dgm:constr type="l" for="ch" forName="imageaccent2" refType="w" fact="0.3712"/>
          <dgm:constr type="t" for="ch" forName="imageaccent2" refType="h" fact="0.4312"/>
          <dgm:constr type="w" for="ch" forName="imageaccent2" refType="w" fact="0.0166"/>
          <dgm:constr type="h" for="ch" forName="imageaccent2" refType="h" fact="0.024"/>
          <dgm:constr type="l" for="ch" forName="textaccent3" refType="w" fact="0.2196"/>
          <dgm:constr type="t" for="ch" forName="textaccent3" refType="h" fact="0.1167"/>
          <dgm:constr type="w" for="ch" forName="textaccent3" refType="w" fact="0.0166"/>
          <dgm:constr type="h" for="ch" forName="textaccent3" refType="h" fact="0.024"/>
          <dgm:constr type="l" for="ch" forName="imageaccent3" refType="w" fact="0.2492"/>
          <dgm:constr type="t" for="ch" forName="imageaccent3" refType="h" fact="0.0908"/>
          <dgm:constr type="w" for="ch" forName="imageaccent3" refType="w" fact="0.0166"/>
          <dgm:constr type="h" for="ch" forName="imageaccent3" refType="h" fact="0.024"/>
          <dgm:constr type="l" for="ch" forName="textaccent4" refType="w" fact="0.491"/>
          <dgm:constr type="t" for="ch" forName="textaccent4" refType="h" fact="0.2042"/>
          <dgm:constr type="w" for="ch" forName="textaccent4" refType="w" fact="0.0166"/>
          <dgm:constr type="h" for="ch" forName="textaccent4" refType="h" fact="0.024"/>
          <dgm:constr type="l" for="ch" forName="imageaccent4" refType="w" fact="0.5181"/>
          <dgm:constr type="t" for="ch" forName="imageaccent4" refType="h" fact="0.2323"/>
          <dgm:constr type="w" for="ch" forName="imageaccent4" refType="w" fact="0.0166"/>
          <dgm:constr type="h" for="ch" forName="imageaccent4" refType="h" fact="0.024"/>
          <dgm:constr type="l" for="ch" forName="textaccent5" refType="w" fact="0.6136"/>
          <dgm:constr type="t" for="ch" forName="textaccent5" refType="h" fact="0.094"/>
          <dgm:constr type="w" for="ch" forName="textaccent5" refType="w" fact="0.0166"/>
          <dgm:constr type="h" for="ch" forName="textaccent5" refType="h" fact="0.024"/>
          <dgm:constr type="l" for="ch" forName="imageaccent5" refType="w" fact="0.6413"/>
          <dgm:constr type="t" for="ch" forName="imageaccent5" refType="h" fact="0.121"/>
          <dgm:constr type="w" for="ch" forName="imageaccent5" refType="w" fact="0.0166"/>
          <dgm:constr type="h" for="ch" forName="imageaccent5" refType="h" fact="0.024"/>
          <dgm:constr type="l" for="ch" forName="image6" refType="w" fact="0.4903"/>
          <dgm:constr type="t" for="ch" forName="image6" refType="h" fact="0.4548"/>
          <dgm:constr type="w" for="ch" forName="image6" refType="w" fact="0.1425"/>
          <dgm:constr type="h" for="ch" forName="image6" refType="h" fact="0.2049"/>
          <dgm:constr type="l" for="ch" forName="text6" refType="w" fact="0.6129"/>
          <dgm:constr type="t" for="ch" forName="text6" refType="h" fact="0.3426"/>
          <dgm:constr type="w" for="ch" forName="text6" refType="w" fact="0.1425"/>
          <dgm:constr type="h" for="ch" forName="text6" refType="h" fact="0.2049"/>
          <dgm:constr type="l" for="ch" forName="imageaccent6" refType="w" fact="0.6147"/>
          <dgm:constr type="t" for="ch" forName="imageaccent6" refType="h" fact="0.5447"/>
          <dgm:constr type="w" for="ch" forName="imageaccent6" refType="w" fact="0.0166"/>
          <dgm:constr type="h" for="ch" forName="imageaccent6" refType="h" fact="0.024"/>
          <dgm:constr type="l" for="ch" forName="textaccent6" refType="w" fact="0.6411"/>
          <dgm:constr type="t" for="ch" forName="textaccent6" refType="h" fact="0.5221"/>
          <dgm:constr type="w" for="ch" forName="textaccent6" refType="w" fact="0.0166"/>
          <dgm:constr type="h" for="ch" forName="textaccent6" refType="h" fact="0.024"/>
          <dgm:constr type="l" for="ch" forName="text7" refType="w" fact="0.2451"/>
          <dgm:constr type="t" for="ch" forName="text7" refType="h" fact="0.4535"/>
          <dgm:constr type="w" for="ch" forName="text7" refType="w" fact="0.1425"/>
          <dgm:constr type="h" for="ch" forName="text7" refType="h" fact="0.2049"/>
          <dgm:constr type="l" for="ch" forName="image7" refType="w" fact="0.1225"/>
          <dgm:constr type="t" for="ch" forName="image7" refType="h" fact="0.5674"/>
          <dgm:constr type="w" for="ch" forName="image7" refType="w" fact="0.1425"/>
          <dgm:constr type="h" for="ch" forName="image7" refType="h" fact="0.2049"/>
          <dgm:constr type="l" for="ch" forName="imageaccent7" refType="w" fact="0.2195"/>
          <dgm:constr type="t" for="ch" forName="imageaccent7" refType="h" fact="0.5703"/>
          <dgm:constr type="w" for="ch" forName="imageaccent7" refType="w" fact="0.0166"/>
          <dgm:constr type="h" for="ch" forName="imageaccent7" refType="h" fact="0.024"/>
          <dgm:constr type="l" for="ch" forName="textaccent7" refType="w" fact="0.2491"/>
          <dgm:constr type="t" for="ch" forName="textaccent7" refType="h" fact="0.5443"/>
          <dgm:constr type="w" for="ch" forName="textaccent7" refType="w" fact="0.0166"/>
          <dgm:constr type="h" for="ch" forName="textaccent7" refType="h" fact="0.024"/>
          <dgm:constr type="l" for="ch" forName="image8" refType="w" fact="0.6123"/>
          <dgm:constr type="t" for="ch" forName="image8" refType="h" fact="0.5696"/>
          <dgm:constr type="w" for="ch" forName="image8" refType="w" fact="0.1425"/>
          <dgm:constr type="h" for="ch" forName="image8" refType="h" fact="0.2049"/>
          <dgm:constr type="l" for="ch" forName="text8" refType="w" fact="0.7349"/>
          <dgm:constr type="t" for="ch" forName="text8" refType="h" fact="0.4574"/>
          <dgm:constr type="w" for="ch" forName="text8" refType="w" fact="0.1425"/>
          <dgm:constr type="h" for="ch" forName="text8" refType="h" fact="0.2049"/>
          <dgm:constr type="l" for="ch" forName="imageaccent8" refType="w" fact="0.7367"/>
          <dgm:constr type="t" for="ch" forName="imageaccent8" refType="h" fact="0.6595"/>
          <dgm:constr type="w" for="ch" forName="imageaccent8" refType="w" fact="0.0166"/>
          <dgm:constr type="h" for="ch" forName="imageaccent8" refType="h" fact="0.024"/>
          <dgm:constr type="l" for="ch" forName="textaccent8" refType="w" fact="0.7631"/>
          <dgm:constr type="t" for="ch" forName="textaccent8" refType="h" fact="0.6369"/>
          <dgm:constr type="w" for="ch" forName="textaccent8" refType="w" fact="0.0166"/>
          <dgm:constr type="h" for="ch" forName="textaccent8" refType="h" fact="0.024"/>
          <dgm:constr type="l" for="ch" forName="text9" refType="w" fact="0.7354"/>
          <dgm:constr type="t" for="ch" forName="text9" refType="h" fact="0.0044"/>
          <dgm:constr type="w" for="ch" forName="text9" refType="w" fact="0.1425"/>
          <dgm:constr type="h" for="ch" forName="text9" refType="h" fact="0.2049"/>
          <dgm:constr type="l" for="ch" forName="textaccent9" refType="w" fact="0.8339"/>
          <dgm:constr type="t" for="ch" forName="textaccent9" refType="h" fact="0.1846"/>
          <dgm:constr type="w" for="ch" forName="textaccent9" refType="w" fact="0.0166"/>
          <dgm:constr type="h" for="ch" forName="textaccent9" refType="h" fact="0.024"/>
          <dgm:constr type="l" for="ch" forName="image9" refType="w" fact="0.7354"/>
          <dgm:constr type="t" for="ch" forName="image9" refType="h" fact="0.2306"/>
          <dgm:constr type="w" for="ch" forName="image9" refType="w" fact="0.1425"/>
          <dgm:constr type="h" for="ch" forName="image9" refType="h" fact="0.2049"/>
          <dgm:constr type="l" for="ch" forName="imageaccent9" refType="w" fact="0.8339"/>
          <dgm:constr type="t" for="ch" forName="imageaccent9" refType="h" fact="0.2318"/>
          <dgm:constr type="w" for="ch" forName="imageaccent9" refType="w" fact="0.0166"/>
          <dgm:constr type="h" for="ch" forName="imageaccent9" refType="h" fact="0.024"/>
          <dgm:constr type="l" for="ch" forName="image10" refType="w" fact="0.2446"/>
          <dgm:constr type="t" for="ch" forName="image10" refType="h" fact="0.6805"/>
          <dgm:constr type="w" for="ch" forName="image10" refType="w" fact="0.1425"/>
          <dgm:constr type="h" for="ch" forName="image10" refType="h" fact="0.2049"/>
          <dgm:constr type="l" for="ch" forName="text10" refType="w" fact="0.3672"/>
          <dgm:constr type="t" for="ch" forName="text10" refType="h" fact="0.5683"/>
          <dgm:constr type="w" for="ch" forName="text10" refType="w" fact="0.1425"/>
          <dgm:constr type="h" for="ch" forName="text10" refType="h" fact="0.2049"/>
          <dgm:constr type="l" for="ch" forName="imageaccent10" refType="w" fact="0.369"/>
          <dgm:constr type="t" for="ch" forName="imageaccent10" refType="h" fact="0.7704"/>
          <dgm:constr type="w" for="ch" forName="imageaccent10" refType="w" fact="0.0166"/>
          <dgm:constr type="h" for="ch" forName="imageaccent10" refType="h" fact="0.024"/>
          <dgm:constr type="l" for="ch" forName="textaccent10" refType="w" fact="0.3954"/>
          <dgm:constr type="t" for="ch" forName="textaccent10" refType="h" fact="0.7478"/>
          <dgm:constr type="w" for="ch" forName="textaccent10" refType="w" fact="0.0166"/>
          <dgm:constr type="h" for="ch" forName="textaccent10" refType="h" fact="0.024"/>
          <dgm:constr type="l" for="ch" forName="text11" refType="w" fact="0.612"/>
          <dgm:constr type="t" for="ch" forName="text11" refType="h" fact="0.7951"/>
          <dgm:constr type="w" for="ch" forName="text11" refType="w" fact="0.1425"/>
          <dgm:constr type="h" for="ch" forName="text11" refType="h" fact="0.2049"/>
          <dgm:constr type="l" for="ch" forName="image11" refType="w" fact="0.4894"/>
          <dgm:constr type="t" for="ch" forName="image11" refType="h" fact="0.6816"/>
          <dgm:constr type="w" for="ch" forName="image11" refType="w" fact="0.1425"/>
          <dgm:constr type="h" for="ch" forName="image11" refType="h" fact="0.2049"/>
          <dgm:constr type="l" for="ch" forName="imageaccent11" refType="w" fact="0.5874"/>
          <dgm:constr type="t" for="ch" forName="imageaccent11" refType="h" fact="0.8589"/>
          <dgm:constr type="w" for="ch" forName="imageaccent11" refType="w" fact="0.0166"/>
          <dgm:constr type="h" for="ch" forName="imageaccent11" refType="h" fact="0.024"/>
          <dgm:constr type="l" for="ch" forName="textaccent11" refType="w" fact="0.6154"/>
          <dgm:constr type="t" for="ch" forName="textaccent11" refType="h" fact="0.8863"/>
          <dgm:constr type="w" for="ch" forName="textaccent11" refType="w" fact="0.0166"/>
          <dgm:constr type="h" for="ch" forName="textaccent11" refType="h" fact="0.024"/>
          <dgm:constr type="l" for="ch" forName="text12" refType="w" fact="0.735"/>
          <dgm:constr type="t" for="ch" forName="text12" refType="h" fact="0.684"/>
          <dgm:constr type="w" for="ch" forName="text12" refType="w" fact="0.1425"/>
          <dgm:constr type="h" for="ch" forName="text12" refType="h" fact="0.2049"/>
          <dgm:constr type="l" for="ch" forName="image12" refType="w" fact="0.8575"/>
          <dgm:constr type="t" for="ch" forName="image12" refType="h" fact="0.5718"/>
          <dgm:constr type="w" for="ch" forName="image12" refType="w" fact="0.1425"/>
          <dgm:constr type="h" for="ch" forName="image12" refType="h" fact="0.2049"/>
          <dgm:constr type="l" for="ch" forName="textaccent12" refType="w" fact="0.8594"/>
          <dgm:constr type="t" for="ch" forName="textaccent12" refType="h" fact="0.7739"/>
          <dgm:constr type="w" for="ch" forName="textaccent12" refType="w" fact="0.0166"/>
          <dgm:constr type="h" for="ch" forName="textaccent12" refType="h" fact="0.024"/>
          <dgm:constr type="l" for="ch" forName="imageaccent12" refType="w" fact="0.8858"/>
          <dgm:constr type="t" for="ch" forName="imageaccent12" refType="h" fact="0.7513"/>
          <dgm:constr type="w" for="ch" forName="imageaccent12" refType="w" fact="0.0166"/>
          <dgm:constr type="h" for="ch" forName="imageaccent12" refType="h" fact="0.024"/>
        </dgm:constrLst>
      </dgm:else>
    </dgm:choose>
    <dgm:forEach name="wrapper" axis="self" ptType="parTrans">
      <dgm:forEach name="wrapper2" axis="self" ptType="sibTrans" st="2">
        <dgm:forEach name="textRepeat" axis="self">
          <dgm:layoutNode name="textRepeatNode" styleLbl="alignNode1">
            <dgm:varLst>
              <dgm:chMax val="0"/>
              <dgm:chPref val="0"/>
              <dgm:bulletEnabled val="1"/>
            </dgm:varLst>
            <dgm:alg type="tx"/>
            <dgm:shape xmlns:r="http://schemas.openxmlformats.org/officeDocument/2006/relationships" type="hexagon" r:blip="">
              <dgm:adjLst>
                <dgm:adj idx="1" val="0.25"/>
                <dgm:adj idx="2" val="1.1547"/>
              </dgm:adjLst>
            </dgm:shape>
            <dgm:presOf axis="desOrSelf" ptType="node"/>
            <dgm:constrLst>
              <dgm:constr type="lMarg" refType="primFontSz" fact="0"/>
              <dgm:constr type="rMarg" refType="primFontSz" fact="0"/>
              <dgm:constr type="tMarg" refType="primFontSz" fact="0.1"/>
              <dgm:constr type="bMarg" refType="primFontSz" fact="0.1"/>
            </dgm:constrLst>
            <dgm:ruleLst>
              <dgm:rule type="primFontSz" val="5" fact="NaN" max="NaN"/>
            </dgm:ruleLst>
          </dgm:layoutNode>
        </dgm:forEach>
        <dgm:forEach name="accentRepeat" axis="self">
          <dgm:layoutNode name="accentRepeatNode" styleLbl="solidAlignAcc1">
            <dgm:alg type="sp"/>
            <dgm:shape xmlns:r="http://schemas.openxmlformats.org/officeDocument/2006/relationships" type="hexagon" r:blip="">
              <dgm:adjLst>
                <dgm:adj idx="1" val="0.25"/>
                <dgm:adj idx="2" val="1.1547"/>
              </dgm:adjLst>
            </dgm:shape>
            <dgm:presOf/>
          </dgm:layoutNode>
        </dgm:forEach>
        <dgm:forEach name="imageRepeat" axis="self">
          <dgm:layoutNode name="imageRepeatNode" styleLbl="alignAcc1">
            <dgm:alg type="sp"/>
            <dgm:shape xmlns:r="http://schemas.openxmlformats.org/officeDocument/2006/relationships" type="hexagon" r:blip="" blipPhldr="1">
              <dgm:adjLst>
                <dgm:adj idx="1" val="0.25"/>
                <dgm:adj idx="2" val="1.1547"/>
              </dgm:adjLst>
            </dgm:shape>
            <dgm:presOf axis="self"/>
          </dgm:layoutNode>
        </dgm:forEach>
      </dgm:forEach>
    </dgm:forEach>
    <dgm:forEach name="Name14" axis="ch" ptType="node" cnt="1">
      <dgm:layoutNode name="text1">
        <dgm:alg type="sp"/>
        <dgm:shape xmlns:r="http://schemas.openxmlformats.org/officeDocument/2006/relationships" r:blip="">
          <dgm:adjLst/>
        </dgm:shape>
        <dgm:presOf/>
        <dgm:constrLst/>
        <dgm:forEach name="Name15" ref="textRepeat"/>
      </dgm:layoutNode>
      <dgm:layoutNode name="textaccent1">
        <dgm:alg type="sp"/>
        <dgm:shape xmlns:r="http://schemas.openxmlformats.org/officeDocument/2006/relationships" r:blip="">
          <dgm:adjLst/>
        </dgm:shape>
        <dgm:presOf/>
        <dgm:constrLst/>
        <dgm:forEach name="Name16" ref="accentRepeat"/>
      </dgm:layoutNode>
    </dgm:forEach>
    <dgm:forEach name="Name17" axis="ch" ptType="sibTrans" hideLastTrans="0" cnt="1">
      <dgm:layoutNode name="image1">
        <dgm:alg type="sp"/>
        <dgm:shape xmlns:r="http://schemas.openxmlformats.org/officeDocument/2006/relationships" r:blip="">
          <dgm:adjLst/>
        </dgm:shape>
        <dgm:presOf/>
        <dgm:constrLst/>
        <dgm:forEach name="Name18" ref="imageRepeat"/>
      </dgm:layoutNode>
      <dgm:layoutNode name="imageaccent1">
        <dgm:alg type="sp"/>
        <dgm:shape xmlns:r="http://schemas.openxmlformats.org/officeDocument/2006/relationships" r:blip="">
          <dgm:adjLst/>
        </dgm:shape>
        <dgm:presOf/>
        <dgm:constrLst/>
        <dgm:forEach name="Name19" ref="accentRepeat"/>
      </dgm:layoutNode>
    </dgm:forEach>
    <dgm:forEach name="Name20" axis="ch" ptType="node" st="2" cnt="1">
      <dgm:layoutNode name="text2">
        <dgm:alg type="sp"/>
        <dgm:shape xmlns:r="http://schemas.openxmlformats.org/officeDocument/2006/relationships" r:blip="">
          <dgm:adjLst/>
        </dgm:shape>
        <dgm:presOf/>
        <dgm:constrLst/>
        <dgm:forEach name="Name21" ref="textRepeat"/>
      </dgm:layoutNode>
      <dgm:layoutNode name="textaccent2">
        <dgm:alg type="sp"/>
        <dgm:shape xmlns:r="http://schemas.openxmlformats.org/officeDocument/2006/relationships" r:blip="">
          <dgm:adjLst/>
        </dgm:shape>
        <dgm:presOf/>
        <dgm:constrLst/>
        <dgm:forEach name="Name22" ref="accentRepeat"/>
      </dgm:layoutNode>
    </dgm:forEach>
    <dgm:forEach name="Name23" axis="ch" ptType="sibTrans" hideLastTrans="0" st="2" cnt="1">
      <dgm:layoutNode name="image2">
        <dgm:alg type="sp"/>
        <dgm:shape xmlns:r="http://schemas.openxmlformats.org/officeDocument/2006/relationships" r:blip="">
          <dgm:adjLst/>
        </dgm:shape>
        <dgm:presOf/>
        <dgm:constrLst/>
        <dgm:forEach name="Name24" ref="imageRepeat"/>
      </dgm:layoutNode>
      <dgm:layoutNode name="imageaccent2">
        <dgm:alg type="sp"/>
        <dgm:shape xmlns:r="http://schemas.openxmlformats.org/officeDocument/2006/relationships" r:blip="">
          <dgm:adjLst/>
        </dgm:shape>
        <dgm:presOf/>
        <dgm:constrLst/>
        <dgm:forEach name="Name25" ref="accentRepeat"/>
      </dgm:layoutNode>
    </dgm:forEach>
    <dgm:forEach name="Name26" axis="ch" ptType="node" st="3" cnt="1">
      <dgm:layoutNode name="text3">
        <dgm:alg type="sp"/>
        <dgm:shape xmlns:r="http://schemas.openxmlformats.org/officeDocument/2006/relationships" r:blip="">
          <dgm:adjLst/>
        </dgm:shape>
        <dgm:presOf/>
        <dgm:constrLst/>
        <dgm:forEach name="Name27" ref="textRepeat"/>
      </dgm:layoutNode>
      <dgm:layoutNode name="textaccent3">
        <dgm:alg type="sp"/>
        <dgm:shape xmlns:r="http://schemas.openxmlformats.org/officeDocument/2006/relationships" r:blip="">
          <dgm:adjLst/>
        </dgm:shape>
        <dgm:presOf/>
        <dgm:constrLst/>
        <dgm:forEach name="Name28" ref="accentRepeat"/>
      </dgm:layoutNode>
    </dgm:forEach>
    <dgm:forEach name="Name29" axis="ch" ptType="sibTrans" hideLastTrans="0" st="3" cnt="1">
      <dgm:layoutNode name="image3">
        <dgm:alg type="sp"/>
        <dgm:shape xmlns:r="http://schemas.openxmlformats.org/officeDocument/2006/relationships" r:blip="">
          <dgm:adjLst/>
        </dgm:shape>
        <dgm:presOf/>
        <dgm:constrLst/>
        <dgm:forEach name="Name30" ref="imageRepeat"/>
      </dgm:layoutNode>
      <dgm:layoutNode name="imageaccent3">
        <dgm:alg type="sp"/>
        <dgm:shape xmlns:r="http://schemas.openxmlformats.org/officeDocument/2006/relationships" r:blip="">
          <dgm:adjLst/>
        </dgm:shape>
        <dgm:presOf/>
        <dgm:constrLst/>
        <dgm:forEach name="Name31" ref="accentRepeat"/>
      </dgm:layoutNode>
    </dgm:forEach>
    <dgm:forEach name="Name32" axis="ch" ptType="node" st="4" cnt="1">
      <dgm:layoutNode name="text4">
        <dgm:alg type="sp"/>
        <dgm:shape xmlns:r="http://schemas.openxmlformats.org/officeDocument/2006/relationships" r:blip="">
          <dgm:adjLst/>
        </dgm:shape>
        <dgm:presOf/>
        <dgm:constrLst/>
        <dgm:forEach name="Name33" ref="textRepeat"/>
      </dgm:layoutNode>
      <dgm:layoutNode name="textaccent4">
        <dgm:alg type="sp"/>
        <dgm:shape xmlns:r="http://schemas.openxmlformats.org/officeDocument/2006/relationships" r:blip="">
          <dgm:adjLst/>
        </dgm:shape>
        <dgm:presOf/>
        <dgm:constrLst/>
        <dgm:forEach name="Name34" ref="accentRepeat"/>
      </dgm:layoutNode>
    </dgm:forEach>
    <dgm:forEach name="Name35" axis="ch" ptType="sibTrans" hideLastTrans="0" st="4" cnt="1">
      <dgm:layoutNode name="image4">
        <dgm:alg type="sp"/>
        <dgm:shape xmlns:r="http://schemas.openxmlformats.org/officeDocument/2006/relationships" r:blip="">
          <dgm:adjLst/>
        </dgm:shape>
        <dgm:presOf/>
        <dgm:constrLst/>
        <dgm:forEach name="Name36" ref="imageRepeat"/>
      </dgm:layoutNode>
      <dgm:layoutNode name="imageaccent4">
        <dgm:alg type="sp"/>
        <dgm:shape xmlns:r="http://schemas.openxmlformats.org/officeDocument/2006/relationships" r:blip="">
          <dgm:adjLst/>
        </dgm:shape>
        <dgm:presOf/>
        <dgm:constrLst/>
        <dgm:forEach name="Name37" ref="accentRepeat"/>
      </dgm:layoutNode>
    </dgm:forEach>
    <dgm:forEach name="Name38" axis="ch" ptType="node" st="5" cnt="1">
      <dgm:layoutNode name="text5">
        <dgm:alg type="sp"/>
        <dgm:shape xmlns:r="http://schemas.openxmlformats.org/officeDocument/2006/relationships" r:blip="">
          <dgm:adjLst/>
        </dgm:shape>
        <dgm:presOf/>
        <dgm:constrLst/>
        <dgm:forEach name="Name39" ref="textRepeat"/>
      </dgm:layoutNode>
      <dgm:layoutNode name="textaccent5">
        <dgm:alg type="sp"/>
        <dgm:shape xmlns:r="http://schemas.openxmlformats.org/officeDocument/2006/relationships" r:blip="">
          <dgm:adjLst/>
        </dgm:shape>
        <dgm:presOf/>
        <dgm:constrLst/>
        <dgm:forEach name="Name40" ref="accentRepeat"/>
      </dgm:layoutNode>
    </dgm:forEach>
    <dgm:forEach name="Name41" axis="ch" ptType="sibTrans" hideLastTrans="0" st="5" cnt="1">
      <dgm:layoutNode name="image5">
        <dgm:alg type="sp"/>
        <dgm:shape xmlns:r="http://schemas.openxmlformats.org/officeDocument/2006/relationships" r:blip="">
          <dgm:adjLst/>
        </dgm:shape>
        <dgm:presOf/>
        <dgm:constrLst/>
        <dgm:forEach name="Name42" ref="imageRepeat"/>
      </dgm:layoutNode>
      <dgm:layoutNode name="imageaccent5">
        <dgm:alg type="sp"/>
        <dgm:shape xmlns:r="http://schemas.openxmlformats.org/officeDocument/2006/relationships" r:blip="">
          <dgm:adjLst/>
        </dgm:shape>
        <dgm:presOf/>
        <dgm:constrLst/>
        <dgm:forEach name="Name43" ref="accentRepeat"/>
      </dgm:layoutNode>
    </dgm:forEach>
    <dgm:forEach name="Name44" axis="ch" ptType="node" st="6" cnt="1">
      <dgm:layoutNode name="text6">
        <dgm:alg type="sp"/>
        <dgm:shape xmlns:r="http://schemas.openxmlformats.org/officeDocument/2006/relationships" r:blip="">
          <dgm:adjLst/>
        </dgm:shape>
        <dgm:presOf/>
        <dgm:constrLst/>
        <dgm:forEach name="Name45" ref="textRepeat"/>
      </dgm:layoutNode>
      <dgm:layoutNode name="textaccent6">
        <dgm:alg type="sp"/>
        <dgm:shape xmlns:r="http://schemas.openxmlformats.org/officeDocument/2006/relationships" r:blip="">
          <dgm:adjLst/>
        </dgm:shape>
        <dgm:presOf/>
        <dgm:constrLst/>
        <dgm:forEach name="Name46" ref="accentRepeat"/>
      </dgm:layoutNode>
    </dgm:forEach>
    <dgm:forEach name="Name47" axis="ch" ptType="sibTrans" hideLastTrans="0" st="6" cnt="1">
      <dgm:layoutNode name="image6">
        <dgm:alg type="sp"/>
        <dgm:shape xmlns:r="http://schemas.openxmlformats.org/officeDocument/2006/relationships" r:blip="">
          <dgm:adjLst/>
        </dgm:shape>
        <dgm:presOf/>
        <dgm:constrLst/>
        <dgm:forEach name="Name48" ref="imageRepeat"/>
      </dgm:layoutNode>
      <dgm:layoutNode name="imageaccent6">
        <dgm:alg type="sp"/>
        <dgm:shape xmlns:r="http://schemas.openxmlformats.org/officeDocument/2006/relationships" r:blip="">
          <dgm:adjLst/>
        </dgm:shape>
        <dgm:presOf/>
        <dgm:constrLst/>
        <dgm:forEach name="Name49" ref="accentRepeat"/>
      </dgm:layoutNode>
    </dgm:forEach>
    <dgm:forEach name="Name50" axis="ch" ptType="node" st="7" cnt="1">
      <dgm:layoutNode name="text7">
        <dgm:alg type="sp"/>
        <dgm:shape xmlns:r="http://schemas.openxmlformats.org/officeDocument/2006/relationships" r:blip="">
          <dgm:adjLst/>
        </dgm:shape>
        <dgm:presOf/>
        <dgm:constrLst/>
        <dgm:forEach name="Name51" ref="textRepeat"/>
      </dgm:layoutNode>
      <dgm:layoutNode name="textaccent7">
        <dgm:alg type="sp"/>
        <dgm:shape xmlns:r="http://schemas.openxmlformats.org/officeDocument/2006/relationships" r:blip="">
          <dgm:adjLst/>
        </dgm:shape>
        <dgm:presOf/>
        <dgm:constrLst/>
        <dgm:forEach name="Name52" ref="accentRepeat"/>
      </dgm:layoutNode>
    </dgm:forEach>
    <dgm:forEach name="Name53" axis="ch" ptType="sibTrans" hideLastTrans="0" st="7" cnt="1">
      <dgm:layoutNode name="image7">
        <dgm:alg type="sp"/>
        <dgm:shape xmlns:r="http://schemas.openxmlformats.org/officeDocument/2006/relationships" r:blip="">
          <dgm:adjLst/>
        </dgm:shape>
        <dgm:presOf/>
        <dgm:constrLst/>
        <dgm:forEach name="Name54" ref="imageRepeat"/>
      </dgm:layoutNode>
      <dgm:layoutNode name="imageaccent7">
        <dgm:alg type="sp"/>
        <dgm:shape xmlns:r="http://schemas.openxmlformats.org/officeDocument/2006/relationships" r:blip="">
          <dgm:adjLst/>
        </dgm:shape>
        <dgm:presOf/>
        <dgm:constrLst/>
        <dgm:forEach name="Name55" ref="accentRepeat"/>
      </dgm:layoutNode>
    </dgm:forEach>
    <dgm:forEach name="Name56" axis="ch" ptType="node" st="8" cnt="1">
      <dgm:layoutNode name="text8">
        <dgm:alg type="sp"/>
        <dgm:shape xmlns:r="http://schemas.openxmlformats.org/officeDocument/2006/relationships" r:blip="">
          <dgm:adjLst/>
        </dgm:shape>
        <dgm:presOf/>
        <dgm:constrLst/>
        <dgm:forEach name="Name57" ref="textRepeat"/>
      </dgm:layoutNode>
      <dgm:layoutNode name="textaccent8">
        <dgm:alg type="sp"/>
        <dgm:shape xmlns:r="http://schemas.openxmlformats.org/officeDocument/2006/relationships" r:blip="">
          <dgm:adjLst/>
        </dgm:shape>
        <dgm:presOf/>
        <dgm:constrLst/>
        <dgm:forEach name="Name58" ref="accentRepeat"/>
      </dgm:layoutNode>
    </dgm:forEach>
    <dgm:forEach name="Name59" axis="ch" ptType="sibTrans" hideLastTrans="0" st="8" cnt="1">
      <dgm:layoutNode name="image8">
        <dgm:alg type="sp"/>
        <dgm:shape xmlns:r="http://schemas.openxmlformats.org/officeDocument/2006/relationships" r:blip="">
          <dgm:adjLst/>
        </dgm:shape>
        <dgm:presOf/>
        <dgm:constrLst/>
        <dgm:forEach name="Name60" ref="imageRepeat"/>
      </dgm:layoutNode>
      <dgm:layoutNode name="imageaccent8">
        <dgm:alg type="sp"/>
        <dgm:shape xmlns:r="http://schemas.openxmlformats.org/officeDocument/2006/relationships" r:blip="">
          <dgm:adjLst/>
        </dgm:shape>
        <dgm:presOf/>
        <dgm:constrLst/>
        <dgm:forEach name="Name61" ref="accentRepeat"/>
      </dgm:layoutNode>
    </dgm:forEach>
    <dgm:forEach name="Name62" axis="ch" ptType="node" st="9" cnt="1">
      <dgm:layoutNode name="text9">
        <dgm:alg type="sp"/>
        <dgm:shape xmlns:r="http://schemas.openxmlformats.org/officeDocument/2006/relationships" r:blip="">
          <dgm:adjLst/>
        </dgm:shape>
        <dgm:presOf/>
        <dgm:constrLst/>
        <dgm:forEach name="Name63" ref="textRepeat"/>
      </dgm:layoutNode>
      <dgm:layoutNode name="textaccent9">
        <dgm:alg type="sp"/>
        <dgm:shape xmlns:r="http://schemas.openxmlformats.org/officeDocument/2006/relationships" r:blip="">
          <dgm:adjLst/>
        </dgm:shape>
        <dgm:presOf/>
        <dgm:constrLst/>
        <dgm:forEach name="Name64" ref="accentRepeat"/>
      </dgm:layoutNode>
    </dgm:forEach>
    <dgm:forEach name="Name65" axis="ch" ptType="sibTrans" hideLastTrans="0" st="9" cnt="1">
      <dgm:layoutNode name="image9">
        <dgm:alg type="sp"/>
        <dgm:shape xmlns:r="http://schemas.openxmlformats.org/officeDocument/2006/relationships" r:blip="">
          <dgm:adjLst/>
        </dgm:shape>
        <dgm:presOf/>
        <dgm:constrLst/>
        <dgm:forEach name="Name66" ref="imageRepeat"/>
      </dgm:layoutNode>
      <dgm:layoutNode name="imageaccent9">
        <dgm:alg type="sp"/>
        <dgm:shape xmlns:r="http://schemas.openxmlformats.org/officeDocument/2006/relationships" r:blip="">
          <dgm:adjLst/>
        </dgm:shape>
        <dgm:presOf/>
        <dgm:constrLst/>
        <dgm:forEach name="Name67" ref="accentRepeat"/>
      </dgm:layoutNode>
    </dgm:forEach>
    <dgm:forEach name="Name68" axis="ch" ptType="node" st="10" cnt="1">
      <dgm:layoutNode name="text10">
        <dgm:alg type="sp"/>
        <dgm:shape xmlns:r="http://schemas.openxmlformats.org/officeDocument/2006/relationships" r:blip="">
          <dgm:adjLst/>
        </dgm:shape>
        <dgm:presOf/>
        <dgm:constrLst/>
        <dgm:forEach name="Name69" ref="textRepeat"/>
      </dgm:layoutNode>
      <dgm:layoutNode name="textaccent10">
        <dgm:alg type="sp"/>
        <dgm:shape xmlns:r="http://schemas.openxmlformats.org/officeDocument/2006/relationships" r:blip="">
          <dgm:adjLst/>
        </dgm:shape>
        <dgm:presOf/>
        <dgm:constrLst/>
        <dgm:forEach name="Name70" ref="accentRepeat"/>
      </dgm:layoutNode>
    </dgm:forEach>
    <dgm:forEach name="Name71" axis="ch" ptType="sibTrans" hideLastTrans="0" st="10" cnt="1">
      <dgm:layoutNode name="image10">
        <dgm:alg type="sp"/>
        <dgm:shape xmlns:r="http://schemas.openxmlformats.org/officeDocument/2006/relationships" r:blip="">
          <dgm:adjLst/>
        </dgm:shape>
        <dgm:presOf/>
        <dgm:constrLst/>
        <dgm:forEach name="Name72" ref="imageRepeat"/>
      </dgm:layoutNode>
      <dgm:layoutNode name="imageaccent10">
        <dgm:alg type="sp"/>
        <dgm:shape xmlns:r="http://schemas.openxmlformats.org/officeDocument/2006/relationships" r:blip="">
          <dgm:adjLst/>
        </dgm:shape>
        <dgm:presOf/>
        <dgm:constrLst/>
        <dgm:forEach name="Name73" ref="accentRepeat"/>
      </dgm:layoutNode>
    </dgm:forEach>
    <dgm:forEach name="Name74" axis="ch" ptType="node" st="11" cnt="1">
      <dgm:layoutNode name="text11">
        <dgm:alg type="sp"/>
        <dgm:shape xmlns:r="http://schemas.openxmlformats.org/officeDocument/2006/relationships" r:blip="">
          <dgm:adjLst/>
        </dgm:shape>
        <dgm:presOf/>
        <dgm:constrLst/>
        <dgm:forEach name="Name75" ref="textRepeat"/>
      </dgm:layoutNode>
      <dgm:layoutNode name="textaccent11">
        <dgm:alg type="sp"/>
        <dgm:shape xmlns:r="http://schemas.openxmlformats.org/officeDocument/2006/relationships" r:blip="">
          <dgm:adjLst/>
        </dgm:shape>
        <dgm:presOf/>
        <dgm:constrLst/>
        <dgm:forEach name="Name76" ref="accentRepeat"/>
      </dgm:layoutNode>
    </dgm:forEach>
    <dgm:forEach name="Name77" axis="ch" ptType="sibTrans" hideLastTrans="0" st="11" cnt="1">
      <dgm:layoutNode name="image11">
        <dgm:alg type="sp"/>
        <dgm:shape xmlns:r="http://schemas.openxmlformats.org/officeDocument/2006/relationships" r:blip="">
          <dgm:adjLst/>
        </dgm:shape>
        <dgm:presOf/>
        <dgm:constrLst/>
        <dgm:forEach name="Name78" ref="imageRepeat"/>
      </dgm:layoutNode>
      <dgm:layoutNode name="imageaccent11">
        <dgm:alg type="sp"/>
        <dgm:shape xmlns:r="http://schemas.openxmlformats.org/officeDocument/2006/relationships" r:blip="">
          <dgm:adjLst/>
        </dgm:shape>
        <dgm:presOf/>
        <dgm:constrLst/>
        <dgm:forEach name="Name79" ref="accentRepeat"/>
      </dgm:layoutNode>
    </dgm:forEach>
    <dgm:forEach name="Name80" axis="ch" ptType="node" st="12" cnt="1">
      <dgm:layoutNode name="text12">
        <dgm:alg type="sp"/>
        <dgm:shape xmlns:r="http://schemas.openxmlformats.org/officeDocument/2006/relationships" r:blip="">
          <dgm:adjLst/>
        </dgm:shape>
        <dgm:presOf/>
        <dgm:constrLst/>
        <dgm:forEach name="Name81" ref="textRepeat"/>
      </dgm:layoutNode>
      <dgm:layoutNode name="textaccent12">
        <dgm:alg type="sp"/>
        <dgm:shape xmlns:r="http://schemas.openxmlformats.org/officeDocument/2006/relationships" r:blip="">
          <dgm:adjLst/>
        </dgm:shape>
        <dgm:presOf/>
        <dgm:constrLst/>
        <dgm:forEach name="Name82" ref="accentRepeat"/>
      </dgm:layoutNode>
    </dgm:forEach>
    <dgm:forEach name="Name83" axis="ch" ptType="sibTrans" hideLastTrans="0" st="12" cnt="1">
      <dgm:layoutNode name="image12">
        <dgm:alg type="sp"/>
        <dgm:shape xmlns:r="http://schemas.openxmlformats.org/officeDocument/2006/relationships" r:blip="">
          <dgm:adjLst/>
        </dgm:shape>
        <dgm:presOf/>
        <dgm:constrLst/>
        <dgm:forEach name="Name84" ref="imageRepeat"/>
      </dgm:layoutNode>
      <dgm:layoutNode name="imageaccent12">
        <dgm:alg type="sp"/>
        <dgm:shape xmlns:r="http://schemas.openxmlformats.org/officeDocument/2006/relationships" r:blip="">
          <dgm:adjLst/>
        </dgm:shape>
        <dgm:presOf/>
        <dgm:constrLst/>
        <dgm:forEach name="Name85" ref="accentRepeat"/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78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78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fld id="{DD1FE416-F8A5-43CD-A5EE-D6ADBE2AE2E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1395608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482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4113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68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14875"/>
            <a:ext cx="5438775" cy="4467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368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68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fld id="{3B488B20-A08D-47B6-ADE7-8DEB44560A1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595181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B488B20-A08D-47B6-ADE7-8DEB44560A18}" type="slidenum">
              <a:rPr lang="en-GB" smtClean="0"/>
              <a:pPr>
                <a:defRPr/>
              </a:pPr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2215654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B488B20-A08D-47B6-ADE7-8DEB44560A18}" type="slidenum">
              <a:rPr lang="en-GB" smtClean="0"/>
              <a:pPr>
                <a:defRPr/>
              </a:pPr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69791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9"/>
          <p:cNvSpPr>
            <a:spLocks noChangeArrowheads="1"/>
          </p:cNvSpPr>
          <p:nvPr/>
        </p:nvSpPr>
        <p:spPr bwMode="auto">
          <a:xfrm>
            <a:off x="0" y="981075"/>
            <a:ext cx="9180513" cy="5876925"/>
          </a:xfrm>
          <a:prstGeom prst="rect">
            <a:avLst/>
          </a:prstGeom>
          <a:solidFill>
            <a:srgbClr val="0F5494"/>
          </a:solidFill>
          <a:ln w="25400" algn="ctr">
            <a:solidFill>
              <a:srgbClr val="0F5494"/>
            </a:solidFill>
            <a:miter lim="800000"/>
            <a:headEnd/>
            <a:tailEnd/>
          </a:ln>
          <a:effectLst>
            <a:outerShdw dist="23000" dir="5400000" rotWithShape="0">
              <a:srgbClr val="000000">
                <a:alpha val="34998"/>
              </a:srgbClr>
            </a:outerShdw>
          </a:effectLst>
        </p:spPr>
        <p:txBody>
          <a:bodyPr anchor="ctr"/>
          <a:lstStyle/>
          <a:p>
            <a:pPr algn="ctr" defTabSz="457200"/>
            <a:endParaRPr lang="en-US" sz="1800">
              <a:solidFill>
                <a:srgbClr val="FFFFFF"/>
              </a:solidFill>
            </a:endParaRPr>
          </a:p>
        </p:txBody>
      </p:sp>
      <p:pic>
        <p:nvPicPr>
          <p:cNvPr id="5" name="Picture 6" descr="LOGO CE-EN-quadri.eps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7638" y="258763"/>
            <a:ext cx="1436687" cy="998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/>
          <p:cNvSpPr/>
          <p:nvPr userDrawn="1"/>
        </p:nvSpPr>
        <p:spPr>
          <a:xfrm>
            <a:off x="4267200" y="6659563"/>
            <a:ext cx="611188" cy="215900"/>
          </a:xfrm>
          <a:prstGeom prst="rect">
            <a:avLst/>
          </a:prstGeom>
          <a:solidFill>
            <a:srgbClr val="133176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3995738" y="2565400"/>
            <a:ext cx="5040312" cy="790575"/>
          </a:xfrm>
        </p:spPr>
        <p:txBody>
          <a:bodyPr/>
          <a:lstStyle>
            <a:lvl1pPr marL="3175">
              <a:defRPr sz="7600">
                <a:solidFill>
                  <a:srgbClr val="FFD624"/>
                </a:solidFill>
              </a:defRPr>
            </a:lvl1pPr>
          </a:lstStyle>
          <a:p>
            <a:pPr lvl="0"/>
            <a:r>
              <a:rPr lang="fr-BE" noProof="0" smtClean="0"/>
              <a:t>Title</a:t>
            </a:r>
            <a:endParaRPr lang="en-GB" noProof="0" smtClean="0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611188" y="3716338"/>
            <a:ext cx="8532812" cy="1728787"/>
          </a:xfrm>
        </p:spPr>
        <p:txBody>
          <a:bodyPr/>
          <a:lstStyle>
            <a:lvl1pPr marL="0" indent="0">
              <a:buFontTx/>
              <a:buNone/>
              <a:defRPr sz="3000" b="1" i="0">
                <a:solidFill>
                  <a:schemeClr val="bg1"/>
                </a:solidFill>
              </a:defRPr>
            </a:lvl1pPr>
          </a:lstStyle>
          <a:p>
            <a:pPr lvl="0"/>
            <a:r>
              <a:rPr lang="fr-BE" noProof="0" smtClean="0"/>
              <a:t>Subtitle</a:t>
            </a:r>
            <a:endParaRPr lang="en-GB" noProof="0" smtClean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z="1200" b="1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fld id="{0A9CC608-C584-4521-94AB-7171062B418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722670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4F4B82-C98E-4DCE-AAF2-A1DACA1D119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84821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15113" y="1339850"/>
            <a:ext cx="2071687" cy="46815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95288" y="1339850"/>
            <a:ext cx="6067425" cy="46815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2A7B5F-59C4-4155-9627-68972DC58FD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218959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Clr>
                <a:srgbClr val="0F5494"/>
              </a:buClr>
              <a:defRPr i="0"/>
            </a:lvl1pPr>
            <a:lvl2pPr marL="742950" indent="-285750">
              <a:buClr>
                <a:srgbClr val="0F5494"/>
              </a:buClr>
              <a:buFont typeface="Courier New" pitchFamily="49" charset="0"/>
              <a:buChar char="o"/>
              <a:defRPr b="0"/>
            </a:lvl2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799107-9A01-47FE-9309-A8EE91F5A81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00846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020E37-F1A4-4E08-BD05-37F2D9FE77B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85686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492375"/>
            <a:ext cx="4038600" cy="35290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492375"/>
            <a:ext cx="4038600" cy="35290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DEE941-16CE-4001-A41B-6B97B70A53A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762469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1282D1-6CBF-4B86-AE76-61F0936C63B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133199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7F7B55-82A2-40C1-BBF8-747DEB1B101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985582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A8CD5C-BB8A-4F0F-8B66-9C3045F8A13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674930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791286-FAAC-4FC0-918E-2FFD612B077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4506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9B4AD0-8EDA-4DA4-8FAC-FCB650A526E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197489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95288" y="1339850"/>
            <a:ext cx="8229600" cy="936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Title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2492375"/>
            <a:ext cx="8229600" cy="3529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BE" smtClean="0"/>
              <a:t>Second level</a:t>
            </a:r>
            <a:endParaRPr lang="en-GB" smtClean="0"/>
          </a:p>
          <a:p>
            <a:pPr lvl="1"/>
            <a:r>
              <a:rPr lang="en-GB" smtClean="0"/>
              <a:t>Third level</a:t>
            </a:r>
          </a:p>
          <a:p>
            <a:pPr lvl="2"/>
            <a:r>
              <a:rPr lang="en-GB" smtClean="0"/>
              <a:t>- Fourth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fld id="{A8D759A5-AEA7-427F-B3C8-478D8E91A6C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15" name="Rectangle 14"/>
          <p:cNvSpPr/>
          <p:nvPr/>
        </p:nvSpPr>
        <p:spPr>
          <a:xfrm>
            <a:off x="0" y="0"/>
            <a:ext cx="9144000" cy="957263"/>
          </a:xfrm>
          <a:prstGeom prst="rect">
            <a:avLst/>
          </a:prstGeom>
          <a:solidFill>
            <a:srgbClr val="0F5494"/>
          </a:solidFill>
          <a:ln>
            <a:solidFill>
              <a:srgbClr val="0F5494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7" name="Rectangle 6"/>
          <p:cNvSpPr/>
          <p:nvPr/>
        </p:nvSpPr>
        <p:spPr>
          <a:xfrm>
            <a:off x="4262438" y="6659563"/>
            <a:ext cx="611187" cy="198437"/>
          </a:xfrm>
          <a:prstGeom prst="rect">
            <a:avLst/>
          </a:prstGeom>
          <a:solidFill>
            <a:srgbClr val="133176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pic>
        <p:nvPicPr>
          <p:cNvPr id="1033" name="Picture 17" descr="LOGO CE_Vertical_EN_NEG_quadri_HR"/>
          <p:cNvPicPr>
            <a:picLocks noChangeAspect="1" noChangeArrowheads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7638" y="258763"/>
            <a:ext cx="1436687" cy="1004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</p:sldLayoutIdLst>
  <p:txStyles>
    <p:titleStyle>
      <a:lvl1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+mj-lt"/>
          <a:ea typeface="+mj-ea"/>
          <a:cs typeface="+mj-cs"/>
        </a:defRPr>
      </a:lvl1pPr>
      <a:lvl2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2pPr>
      <a:lvl3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3pPr>
      <a:lvl4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4pPr>
      <a:lvl5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5pPr>
      <a:lvl6pPr marL="8159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6pPr>
      <a:lvl7pPr marL="12731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7pPr>
      <a:lvl8pPr marL="17303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8pPr>
      <a:lvl9pPr marL="21875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1"/>
        </a:buClr>
        <a:buChar char="•"/>
        <a:defRPr sz="2400" i="1">
          <a:solidFill>
            <a:srgbClr val="0F5494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9FBA"/>
        </a:buClr>
        <a:buChar char="•"/>
        <a:defRPr sz="2000" b="1">
          <a:solidFill>
            <a:srgbClr val="0F5494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defRPr sz="1400">
          <a:solidFill>
            <a:srgbClr val="0F5494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cid:image001.jpg@01CE3B78.1519CDD0" TargetMode="Externa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hyperlink" Target="http://www.google.tt/url?sa=i&amp;source=images&amp;cd=&amp;cad=rja&amp;docid=otJGRn2enSkFIM&amp;tbnid=U-zuOqLtzjzQBM:&amp;ved=0CAgQjRwwAA&amp;url=http://aprbusiness.in/?page_id%3D140&amp;ei=v-w5UvWmMMmL2AXj_4GYAg&amp;psig=AFQjCNGoahSLV3_yhEnydKdyNhBcUUGVlQ&amp;ust=1379614271922414" TargetMode="Externa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5"/>
          <p:cNvSpPr>
            <a:spLocks noGrp="1" noChangeArrowheads="1"/>
          </p:cNvSpPr>
          <p:nvPr>
            <p:ph type="ctrTitle"/>
          </p:nvPr>
        </p:nvSpPr>
        <p:spPr>
          <a:xfrm>
            <a:off x="3203575" y="2276475"/>
            <a:ext cx="5688013" cy="790575"/>
          </a:xfrm>
        </p:spPr>
        <p:txBody>
          <a:bodyPr/>
          <a:lstStyle/>
          <a:p>
            <a:pPr indent="0" eaLnBrk="1" hangingPunct="1"/>
            <a:r>
              <a:rPr lang="en-GB" sz="4400" dirty="0" smtClean="0"/>
              <a:t>Introduction to Green Economy</a:t>
            </a:r>
          </a:p>
        </p:txBody>
      </p:sp>
      <p:sp>
        <p:nvSpPr>
          <p:cNvPr id="3075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577850" y="4076700"/>
            <a:ext cx="8532813" cy="1728788"/>
          </a:xfrm>
        </p:spPr>
        <p:txBody>
          <a:bodyPr/>
          <a:lstStyle/>
          <a:p>
            <a:r>
              <a:rPr lang="en-GB" sz="2400" dirty="0" smtClean="0"/>
              <a:t>A DEVCO Training </a:t>
            </a:r>
            <a:r>
              <a:rPr lang="en-GB" sz="2400" dirty="0"/>
              <a:t>C</a:t>
            </a:r>
            <a:r>
              <a:rPr lang="en-GB" sz="2400" dirty="0" smtClean="0"/>
              <a:t>ourse </a:t>
            </a:r>
            <a:r>
              <a:rPr lang="en-GB" sz="2400" dirty="0"/>
              <a:t>P</a:t>
            </a:r>
            <a:r>
              <a:rPr lang="en-GB" sz="2400" dirty="0" smtClean="0"/>
              <a:t>repared in Partnership </a:t>
            </a:r>
            <a:r>
              <a:rPr lang="en-GB" sz="2400" smtClean="0"/>
              <a:t>with UNITAR, UNEP and ILO</a:t>
            </a:r>
            <a:endParaRPr 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/>
            <a:r>
              <a:rPr lang="en-GB"/>
              <a:t>Integrating Green Economy in National Development Plans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492375"/>
            <a:ext cx="5554960" cy="3529013"/>
          </a:xfrm>
        </p:spPr>
        <p:txBody>
          <a:bodyPr/>
          <a:lstStyle/>
          <a:p>
            <a:pPr lvl="0">
              <a:buClr>
                <a:srgbClr val="0F5494"/>
              </a:buClr>
            </a:pPr>
            <a:r>
              <a:rPr lang="en-US" i="0" dirty="0"/>
              <a:t>Vision for </a:t>
            </a:r>
            <a:r>
              <a:rPr lang="en-US" i="0" dirty="0" smtClean="0"/>
              <a:t>a green </a:t>
            </a:r>
            <a:r>
              <a:rPr lang="en-US" i="0" dirty="0"/>
              <a:t>economy valuable for setting strategic direction</a:t>
            </a:r>
            <a:endParaRPr lang="en-GB" i="0" dirty="0"/>
          </a:p>
          <a:p>
            <a:pPr lvl="0">
              <a:buClr>
                <a:srgbClr val="0F5494"/>
              </a:buClr>
            </a:pPr>
            <a:r>
              <a:rPr lang="en-US" i="0" dirty="0"/>
              <a:t>Cases of “self-standing” green economy strategies with high-level political support</a:t>
            </a:r>
            <a:endParaRPr lang="en-GB" i="0" dirty="0"/>
          </a:p>
          <a:p>
            <a:pPr lvl="0">
              <a:buClr>
                <a:srgbClr val="0F5494"/>
              </a:buClr>
            </a:pPr>
            <a:r>
              <a:rPr lang="en-US" i="0" dirty="0"/>
              <a:t>Need to integrate green economy considerations in existing development plans</a:t>
            </a:r>
            <a:endParaRPr lang="en-GB" i="0" dirty="0"/>
          </a:p>
          <a:p>
            <a:endParaRPr lang="en-GB" dirty="0"/>
          </a:p>
        </p:txBody>
      </p:sp>
      <p:pic>
        <p:nvPicPr>
          <p:cNvPr id="1026" name="Picture 2" descr="http://www.uncsd2012.org/content/images/imagemain400_28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2492896"/>
            <a:ext cx="2664296" cy="37619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61483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600"/>
              <a:t>China’s 12th Five-Year Plan 2011-2015 for National Economic and Social Development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Rebalancing the economy, reducing social inequality, protecting the environment</a:t>
            </a:r>
            <a:endParaRPr lang="en-GB"/>
          </a:p>
          <a:p>
            <a:pPr lvl="0"/>
            <a:r>
              <a:rPr lang="en-US"/>
              <a:t>Sector </a:t>
            </a:r>
            <a:r>
              <a:rPr lang="en-US" smtClean="0"/>
              <a:t>focus</a:t>
            </a:r>
            <a:r>
              <a:rPr lang="en-US"/>
              <a:t>:</a:t>
            </a:r>
            <a:endParaRPr lang="en-GB"/>
          </a:p>
          <a:p>
            <a:pPr lvl="1"/>
            <a:r>
              <a:rPr lang="en-US"/>
              <a:t>Waste recycling and </a:t>
            </a:r>
            <a:r>
              <a:rPr lang="en-US" smtClean="0"/>
              <a:t/>
            </a:r>
            <a:br>
              <a:rPr lang="en-US" smtClean="0"/>
            </a:br>
            <a:r>
              <a:rPr lang="en-US" smtClean="0"/>
              <a:t>reutilization</a:t>
            </a:r>
            <a:endParaRPr lang="en-GB"/>
          </a:p>
          <a:p>
            <a:pPr lvl="1"/>
            <a:r>
              <a:rPr lang="en-US"/>
              <a:t>Clean technologies</a:t>
            </a:r>
            <a:endParaRPr lang="en-GB"/>
          </a:p>
          <a:p>
            <a:pPr lvl="1"/>
            <a:r>
              <a:rPr lang="en-US"/>
              <a:t>Renewable energy</a:t>
            </a:r>
            <a:endParaRPr lang="en-GB"/>
          </a:p>
          <a:p>
            <a:pPr lvl="0"/>
            <a:r>
              <a:rPr lang="en-US"/>
              <a:t>Investment in greening key </a:t>
            </a:r>
            <a:r>
              <a:rPr lang="en-US" smtClean="0"/>
              <a:t/>
            </a:r>
            <a:br>
              <a:rPr lang="en-US" smtClean="0"/>
            </a:br>
            <a:r>
              <a:rPr lang="en-US" smtClean="0"/>
              <a:t>economic </a:t>
            </a:r>
            <a:r>
              <a:rPr lang="en-US"/>
              <a:t>sectors in 2011-2015</a:t>
            </a:r>
            <a:r>
              <a:rPr lang="en-US" smtClean="0"/>
              <a:t>:</a:t>
            </a:r>
            <a:br>
              <a:rPr lang="en-US" smtClean="0"/>
            </a:br>
            <a:r>
              <a:rPr lang="en-US" smtClean="0"/>
              <a:t>US</a:t>
            </a:r>
            <a:r>
              <a:rPr lang="en-US"/>
              <a:t>$ 468 billion </a:t>
            </a:r>
            <a:endParaRPr lang="en-GB"/>
          </a:p>
          <a:p>
            <a:endParaRPr lang="en-GB"/>
          </a:p>
        </p:txBody>
      </p:sp>
      <p:pic>
        <p:nvPicPr>
          <p:cNvPr id="3074" name="Picture 2" descr="https://www.cia.gov/library/publications/the-world-factbook/graphics/flags/large/ch-lgflag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58284" y="3717032"/>
            <a:ext cx="2471917" cy="16561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09958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800"/>
              <a:t>Green Local Planning: Framework for Urban Green Economy</a:t>
            </a:r>
          </a:p>
        </p:txBody>
      </p:sp>
      <p:pic>
        <p:nvPicPr>
          <p:cNvPr id="4" name="Picture 3" descr="cid:image001.jpg@01CE3B78.1519CDD0"/>
          <p:cNvPicPr/>
          <p:nvPr/>
        </p:nvPicPr>
        <p:blipFill>
          <a:blip r:embed="rId2" r:link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2348880"/>
            <a:ext cx="6307646" cy="4176464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7713154" y="6248345"/>
            <a:ext cx="1512168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pPr eaLnBrk="1" hangingPunct="1"/>
            <a:r>
              <a:rPr lang="en-US" smtClean="0"/>
              <a:t>OECD 2011 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7373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Sustainable Urban Planning in Curitiba, Brazil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/>
              <a:t>Reforms</a:t>
            </a:r>
            <a:r>
              <a:rPr lang="en-US" smtClean="0"/>
              <a:t>:</a:t>
            </a:r>
            <a:endParaRPr lang="en-GB"/>
          </a:p>
          <a:p>
            <a:pPr lvl="0"/>
            <a:r>
              <a:rPr lang="en-US"/>
              <a:t>Affordable housing</a:t>
            </a:r>
            <a:endParaRPr lang="en-GB"/>
          </a:p>
          <a:p>
            <a:pPr lvl="0"/>
            <a:r>
              <a:rPr lang="en-US"/>
              <a:t>Recycling scheme</a:t>
            </a:r>
            <a:endParaRPr lang="en-GB"/>
          </a:p>
          <a:p>
            <a:pPr lvl="0"/>
            <a:r>
              <a:rPr lang="en-US"/>
              <a:t>Effective and affordable public </a:t>
            </a:r>
            <a:r>
              <a:rPr lang="en-US" smtClean="0"/>
              <a:t/>
            </a:r>
            <a:br>
              <a:rPr lang="en-US" smtClean="0"/>
            </a:br>
            <a:r>
              <a:rPr lang="en-US" smtClean="0"/>
              <a:t>transportation </a:t>
            </a:r>
            <a:r>
              <a:rPr lang="en-US"/>
              <a:t>system</a:t>
            </a:r>
            <a:endParaRPr lang="en-GB"/>
          </a:p>
          <a:p>
            <a:pPr lvl="0"/>
            <a:r>
              <a:rPr lang="en-US"/>
              <a:t>Green spaces, combined </a:t>
            </a:r>
            <a:r>
              <a:rPr lang="en-US" smtClean="0"/>
              <a:t/>
            </a:r>
            <a:br>
              <a:rPr lang="en-US" smtClean="0"/>
            </a:br>
            <a:r>
              <a:rPr lang="en-US" smtClean="0"/>
              <a:t>with </a:t>
            </a:r>
            <a:r>
              <a:rPr lang="en-US"/>
              <a:t>DRR</a:t>
            </a:r>
            <a:endParaRPr lang="en-GB"/>
          </a:p>
          <a:p>
            <a:endParaRPr lang="en-GB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05574" y="2132856"/>
            <a:ext cx="2482850" cy="3672408"/>
          </a:xfrm>
          <a:prstGeom prst="rect">
            <a:avLst/>
          </a:prstGeom>
        </p:spPr>
      </p:pic>
      <p:sp>
        <p:nvSpPr>
          <p:cNvPr id="5" name="TextBox 4"/>
          <p:cNvSpPr txBox="1">
            <a:spLocks noChangeArrowheads="1"/>
          </p:cNvSpPr>
          <p:nvPr/>
        </p:nvSpPr>
        <p:spPr bwMode="auto">
          <a:xfrm rot="16200000">
            <a:off x="7329064" y="4427385"/>
            <a:ext cx="2417785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pPr eaLnBrk="1" hangingPunct="1"/>
            <a:r>
              <a:rPr lang="en-US"/>
              <a:t>http://newint.org/</a:t>
            </a:r>
          </a:p>
        </p:txBody>
      </p:sp>
    </p:spTree>
    <p:extLst>
      <p:ext uri="{BB962C8B-B14F-4D97-AF65-F5344CB8AC3E}">
        <p14:creationId xmlns:p14="http://schemas.microsoft.com/office/powerpoint/2010/main" val="1967970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Cross-Cutting/Thematic </a:t>
            </a:r>
            <a:r>
              <a:rPr lang="en-GB" smtClean="0"/>
              <a:t>Areas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Some environmental sustainability topics are cross-sectoral in nature (e.g. biodiversity) </a:t>
            </a:r>
            <a:endParaRPr lang="en-GB"/>
          </a:p>
          <a:p>
            <a:pPr lvl="0"/>
            <a:r>
              <a:rPr lang="en-US"/>
              <a:t>Ultimate aim is to mainstream cross-cutting issues in sectoral strategies</a:t>
            </a:r>
            <a:endParaRPr lang="en-GB"/>
          </a:p>
          <a:p>
            <a:pPr lvl="0"/>
            <a:r>
              <a:rPr lang="en-US"/>
              <a:t>Sectoral mainstreaming may be supported by a cross-sectoral national strategy (e.g. National Biodiversity Strategy)</a:t>
            </a:r>
            <a:endParaRPr lang="en-GB"/>
          </a:p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8307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Serbia’s Biodiversity Strategy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6856" y="2352675"/>
            <a:ext cx="8229600" cy="3668713"/>
          </a:xfrm>
        </p:spPr>
        <p:txBody>
          <a:bodyPr/>
          <a:lstStyle/>
          <a:p>
            <a:pPr lvl="0"/>
            <a:r>
              <a:rPr lang="en-US" sz="2200"/>
              <a:t>Regulates activities that have </a:t>
            </a:r>
            <a:r>
              <a:rPr lang="en-US" sz="2200" smtClean="0"/>
              <a:t>an</a:t>
            </a:r>
            <a:br>
              <a:rPr lang="en-US" sz="2200" smtClean="0"/>
            </a:br>
            <a:r>
              <a:rPr lang="en-US" sz="2200" smtClean="0"/>
              <a:t> </a:t>
            </a:r>
            <a:r>
              <a:rPr lang="en-US" sz="2200"/>
              <a:t>adverse impact on biological </a:t>
            </a:r>
            <a:r>
              <a:rPr lang="en-US" sz="2200" smtClean="0"/>
              <a:t/>
            </a:r>
            <a:br>
              <a:rPr lang="en-US" sz="2200" smtClean="0"/>
            </a:br>
            <a:r>
              <a:rPr lang="en-US" sz="2200" smtClean="0"/>
              <a:t>diversity</a:t>
            </a:r>
            <a:endParaRPr lang="en-GB" sz="2200"/>
          </a:p>
          <a:p>
            <a:pPr lvl="0"/>
            <a:r>
              <a:rPr lang="en-US" sz="2200"/>
              <a:t>Establishes a comprehensive </a:t>
            </a:r>
            <a:r>
              <a:rPr lang="en-US" sz="2200" smtClean="0"/>
              <a:t/>
            </a:r>
            <a:br>
              <a:rPr lang="en-US" sz="2200" smtClean="0"/>
            </a:br>
            <a:r>
              <a:rPr lang="en-US" sz="2200" smtClean="0"/>
              <a:t>system </a:t>
            </a:r>
            <a:r>
              <a:rPr lang="en-US" sz="2200"/>
              <a:t>of protected areas </a:t>
            </a:r>
            <a:endParaRPr lang="en-GB" sz="2200"/>
          </a:p>
          <a:p>
            <a:pPr lvl="0"/>
            <a:r>
              <a:rPr lang="en-US" sz="2200"/>
              <a:t>Increases use of economic </a:t>
            </a:r>
            <a:r>
              <a:rPr lang="en-US" sz="2200" smtClean="0"/>
              <a:t/>
            </a:r>
            <a:br>
              <a:rPr lang="en-US" sz="2200" smtClean="0"/>
            </a:br>
            <a:r>
              <a:rPr lang="en-US" sz="2200" smtClean="0"/>
              <a:t>valuation </a:t>
            </a:r>
            <a:r>
              <a:rPr lang="en-US" sz="2200"/>
              <a:t>of biodiversity techniques </a:t>
            </a:r>
            <a:endParaRPr lang="en-GB" sz="2200"/>
          </a:p>
          <a:p>
            <a:pPr lvl="0"/>
            <a:r>
              <a:rPr lang="en-US" sz="2200"/>
              <a:t>Integrates biodiversity concerns into all relevant sectors</a:t>
            </a:r>
            <a:endParaRPr lang="en-GB" sz="2200"/>
          </a:p>
          <a:p>
            <a:r>
              <a:rPr lang="en-US" sz="2200"/>
              <a:t>Collects and synthesizes data for monitoring sustainable use of biological diversity</a:t>
            </a:r>
            <a:endParaRPr lang="en-GB" sz="2200"/>
          </a:p>
        </p:txBody>
      </p:sp>
      <p:sp>
        <p:nvSpPr>
          <p:cNvPr id="5" name="AutoShape 4" descr="http://upload.wikimedia.org/wikipedia/commons/f/ff/Flag_of_Serbia.svg"/>
          <p:cNvSpPr>
            <a:spLocks noChangeAspect="1" noChangeArrowheads="1"/>
          </p:cNvSpPr>
          <p:nvPr/>
        </p:nvSpPr>
        <p:spPr bwMode="auto">
          <a:xfrm>
            <a:off x="155575" y="-2171700"/>
            <a:ext cx="6791325" cy="4524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4830" y="2492896"/>
            <a:ext cx="2881626" cy="1921084"/>
          </a:xfrm>
          <a:prstGeom prst="rect">
            <a:avLst/>
          </a:prstGeom>
          <a:noFill/>
          <a:ln w="9525">
            <a:solidFill>
              <a:srgbClr val="0F5494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9869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Subtitle 2"/>
          <p:cNvSpPr>
            <a:spLocks noGrp="1"/>
          </p:cNvSpPr>
          <p:nvPr>
            <p:ph type="subTitle" idx="1"/>
          </p:nvPr>
        </p:nvSpPr>
        <p:spPr>
          <a:xfrm>
            <a:off x="251520" y="2924944"/>
            <a:ext cx="8532812" cy="1728787"/>
          </a:xfrm>
        </p:spPr>
        <p:txBody>
          <a:bodyPr/>
          <a:lstStyle/>
          <a:p>
            <a:pPr algn="ctr"/>
            <a:r>
              <a:rPr lang="en-GB" sz="3200" dirty="0"/>
              <a:t>Greening Key </a:t>
            </a:r>
            <a:r>
              <a:rPr lang="en-GB" sz="3200" dirty="0" smtClean="0"/>
              <a:t>Sectors</a:t>
            </a:r>
            <a:endParaRPr lang="en-US" sz="3200" dirty="0" smtClean="0"/>
          </a:p>
        </p:txBody>
      </p:sp>
    </p:spTree>
    <p:extLst>
      <p:ext uri="{BB962C8B-B14F-4D97-AF65-F5344CB8AC3E}">
        <p14:creationId xmlns:p14="http://schemas.microsoft.com/office/powerpoint/2010/main" val="755637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Greening Sectoral Planning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420887"/>
            <a:ext cx="8363272" cy="3600501"/>
          </a:xfrm>
        </p:spPr>
        <p:txBody>
          <a:bodyPr/>
          <a:lstStyle/>
          <a:p>
            <a:pPr lvl="0"/>
            <a:r>
              <a:rPr lang="en-US" dirty="0"/>
              <a:t>Sector-level</a:t>
            </a:r>
            <a:r>
              <a:rPr lang="en-US" i="1" dirty="0"/>
              <a:t> </a:t>
            </a:r>
            <a:r>
              <a:rPr lang="en-US" dirty="0"/>
              <a:t>policies</a:t>
            </a:r>
            <a:r>
              <a:rPr lang="en-US" i="1" dirty="0"/>
              <a:t>, </a:t>
            </a:r>
            <a:r>
              <a:rPr lang="en-US" dirty="0" err="1"/>
              <a:t>programmes</a:t>
            </a:r>
            <a:r>
              <a:rPr lang="en-US" dirty="0"/>
              <a:t> and </a:t>
            </a:r>
            <a:r>
              <a:rPr lang="en-US" dirty="0" smtClean="0"/>
              <a:t>investments to </a:t>
            </a:r>
            <a:r>
              <a:rPr lang="en-US" dirty="0"/>
              <a:t>“operationalize” </a:t>
            </a:r>
            <a:r>
              <a:rPr lang="en-US" dirty="0" smtClean="0"/>
              <a:t>a green </a:t>
            </a:r>
            <a:r>
              <a:rPr lang="en-US" dirty="0"/>
              <a:t>vision</a:t>
            </a:r>
            <a:endParaRPr lang="en-GB" dirty="0"/>
          </a:p>
          <a:p>
            <a:pPr lvl="0"/>
            <a:r>
              <a:rPr lang="en-US" dirty="0"/>
              <a:t>Key sectors for </a:t>
            </a:r>
            <a:r>
              <a:rPr lang="en-US" dirty="0" smtClean="0"/>
              <a:t>a green </a:t>
            </a:r>
            <a:r>
              <a:rPr lang="en-US" dirty="0"/>
              <a:t>economy transformation in developing countries include:</a:t>
            </a:r>
            <a:endParaRPr lang="en-GB" dirty="0"/>
          </a:p>
          <a:p>
            <a:pPr lvl="1"/>
            <a:r>
              <a:rPr lang="en-US" dirty="0" smtClean="0"/>
              <a:t>Agriculture		</a:t>
            </a:r>
            <a:endParaRPr lang="en-GB" dirty="0" smtClean="0"/>
          </a:p>
          <a:p>
            <a:pPr lvl="1"/>
            <a:r>
              <a:rPr lang="en-US" dirty="0" smtClean="0"/>
              <a:t>Water</a:t>
            </a:r>
            <a:endParaRPr lang="en-GB" dirty="0" smtClean="0"/>
          </a:p>
          <a:p>
            <a:pPr lvl="1"/>
            <a:r>
              <a:rPr lang="en-US" dirty="0" smtClean="0"/>
              <a:t>Fisheries</a:t>
            </a:r>
            <a:endParaRPr lang="en-GB" dirty="0" smtClean="0"/>
          </a:p>
          <a:p>
            <a:pPr lvl="1"/>
            <a:r>
              <a:rPr lang="en-US" dirty="0" smtClean="0"/>
              <a:t>Forestry </a:t>
            </a:r>
          </a:p>
          <a:p>
            <a:pPr lvl="1"/>
            <a:r>
              <a:rPr lang="en-US" dirty="0" smtClean="0"/>
              <a:t>Tourism</a:t>
            </a:r>
            <a:endParaRPr lang="en-GB" dirty="0" smtClean="0"/>
          </a:p>
          <a:p>
            <a:endParaRPr lang="en-GB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 bwMode="auto">
          <a:xfrm>
            <a:off x="3419872" y="4039244"/>
            <a:ext cx="3476724" cy="18722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F5494"/>
              </a:buClr>
              <a:buChar char="•"/>
              <a:defRPr sz="2400" i="0">
                <a:solidFill>
                  <a:srgbClr val="0F5494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F5494"/>
              </a:buClr>
              <a:buFont typeface="Courier New" pitchFamily="49" charset="0"/>
              <a:buChar char="o"/>
              <a:defRPr sz="2000" b="0">
                <a:solidFill>
                  <a:srgbClr val="0F5494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 sz="1400">
                <a:solidFill>
                  <a:srgbClr val="0F5494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lvl="1"/>
            <a:r>
              <a:rPr lang="en-US" kern="0" smtClean="0"/>
              <a:t>Transport </a:t>
            </a:r>
            <a:endParaRPr lang="en-GB" kern="0" smtClean="0"/>
          </a:p>
          <a:p>
            <a:pPr lvl="1"/>
            <a:r>
              <a:rPr lang="en-US" kern="0" smtClean="0"/>
              <a:t>Energy</a:t>
            </a:r>
            <a:endParaRPr lang="en-GB" kern="0" smtClean="0"/>
          </a:p>
          <a:p>
            <a:pPr lvl="1"/>
            <a:r>
              <a:rPr lang="en-US" kern="0" smtClean="0"/>
              <a:t>Waste</a:t>
            </a:r>
            <a:endParaRPr lang="en-GB" kern="0" smtClean="0"/>
          </a:p>
          <a:p>
            <a:pPr lvl="1"/>
            <a:r>
              <a:rPr lang="en-US" kern="0" smtClean="0"/>
              <a:t>Manufacturing</a:t>
            </a:r>
            <a:endParaRPr lang="en-GB" kern="0" smtClean="0"/>
          </a:p>
          <a:p>
            <a:endParaRPr lang="en-GB" kern="0"/>
          </a:p>
        </p:txBody>
      </p:sp>
    </p:spTree>
    <p:extLst>
      <p:ext uri="{BB962C8B-B14F-4D97-AF65-F5344CB8AC3E}">
        <p14:creationId xmlns:p14="http://schemas.microsoft.com/office/powerpoint/2010/main" val="602050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Key Sectors for Investing in Natural Capital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>
              <a:buNone/>
            </a:pPr>
            <a:r>
              <a:rPr lang="en-US"/>
              <a:t>Ecosystems and natural capacity considerations are particularly </a:t>
            </a:r>
            <a:r>
              <a:rPr lang="en-US" smtClean="0"/>
              <a:t>important for …</a:t>
            </a:r>
          </a:p>
          <a:p>
            <a:pPr marL="0" lvl="0" indent="0">
              <a:buNone/>
            </a:pPr>
            <a:endParaRPr lang="en-GB" sz="1000"/>
          </a:p>
          <a:p>
            <a:pPr lvl="0"/>
            <a:r>
              <a:rPr lang="en-US"/>
              <a:t>Agriculture</a:t>
            </a:r>
            <a:endParaRPr lang="en-GB"/>
          </a:p>
          <a:p>
            <a:pPr lvl="0"/>
            <a:r>
              <a:rPr lang="en-US"/>
              <a:t>Water </a:t>
            </a:r>
            <a:endParaRPr lang="en-GB"/>
          </a:p>
          <a:p>
            <a:pPr lvl="0"/>
            <a:r>
              <a:rPr lang="en-US"/>
              <a:t>Forestry</a:t>
            </a:r>
            <a:endParaRPr lang="en-GB"/>
          </a:p>
          <a:p>
            <a:pPr lvl="0"/>
            <a:r>
              <a:rPr lang="en-US" smtClean="0"/>
              <a:t>Fisheries</a:t>
            </a:r>
          </a:p>
          <a:p>
            <a:pPr lvl="0"/>
            <a:r>
              <a:rPr lang="en-US" smtClean="0"/>
              <a:t>Tourism</a:t>
            </a:r>
            <a:endParaRPr lang="en-GB"/>
          </a:p>
          <a:p>
            <a:endParaRPr lang="en-GB"/>
          </a:p>
        </p:txBody>
      </p:sp>
      <p:pic>
        <p:nvPicPr>
          <p:cNvPr id="4098" name="Picture 2" descr="http://www.unep.org/NEWSCENTRE/viewimage.aspx?img=9497&amp;imgsize=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880" y="3573016"/>
            <a:ext cx="4896544" cy="2160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7812360" y="5733256"/>
            <a:ext cx="1512168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pPr eaLnBrk="1" hangingPunct="1"/>
            <a:r>
              <a:rPr lang="en-US" smtClean="0"/>
              <a:t>UNEP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45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Key Sectors for Investing in Energy and Resource Efficiency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>
              <a:buNone/>
            </a:pPr>
            <a:r>
              <a:rPr lang="en-US" dirty="0"/>
              <a:t>Efficiency and environmental quality considerations particular relevant </a:t>
            </a:r>
            <a:r>
              <a:rPr lang="en-US" dirty="0" smtClean="0"/>
              <a:t>for:</a:t>
            </a:r>
          </a:p>
          <a:p>
            <a:pPr marL="0" lvl="0" indent="0">
              <a:buNone/>
            </a:pPr>
            <a:endParaRPr lang="en-GB" sz="1000" dirty="0"/>
          </a:p>
          <a:p>
            <a:pPr lvl="0"/>
            <a:r>
              <a:rPr lang="en-US" dirty="0"/>
              <a:t>(Renewable) Energy </a:t>
            </a:r>
            <a:endParaRPr lang="en-GB" dirty="0"/>
          </a:p>
          <a:p>
            <a:pPr lvl="0"/>
            <a:r>
              <a:rPr lang="en-US" dirty="0"/>
              <a:t>Manufacturing </a:t>
            </a:r>
            <a:endParaRPr lang="en-GB" dirty="0"/>
          </a:p>
          <a:p>
            <a:pPr lvl="0"/>
            <a:r>
              <a:rPr lang="en-US" dirty="0"/>
              <a:t>Waste </a:t>
            </a:r>
            <a:endParaRPr lang="en-GB" dirty="0"/>
          </a:p>
          <a:p>
            <a:pPr lvl="0"/>
            <a:r>
              <a:rPr lang="en-US" dirty="0"/>
              <a:t>Buildings </a:t>
            </a:r>
            <a:endParaRPr lang="en-GB" dirty="0"/>
          </a:p>
          <a:p>
            <a:pPr lvl="0"/>
            <a:r>
              <a:rPr lang="en-US" dirty="0"/>
              <a:t>Transport </a:t>
            </a:r>
            <a:endParaRPr lang="en-GB" dirty="0"/>
          </a:p>
          <a:p>
            <a:pPr lvl="0"/>
            <a:r>
              <a:rPr lang="en-US" dirty="0"/>
              <a:t>Tourism </a:t>
            </a:r>
            <a:endParaRPr lang="en-GB" dirty="0"/>
          </a:p>
          <a:p>
            <a:endParaRPr lang="en-GB" dirty="0"/>
          </a:p>
        </p:txBody>
      </p:sp>
      <p:pic>
        <p:nvPicPr>
          <p:cNvPr id="5122" name="Picture 2" descr="http://www.unep.org/newscentre/viewimage.aspx?img=8805&amp;imgsize=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880" y="4293096"/>
            <a:ext cx="4896544" cy="2160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7812360" y="6093296"/>
            <a:ext cx="1512168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pPr eaLnBrk="1" hangingPunct="1"/>
            <a:r>
              <a:rPr lang="en-US" smtClean="0"/>
              <a:t>UNEP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0354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ctrTitle"/>
          </p:nvPr>
        </p:nvSpPr>
        <p:spPr>
          <a:xfrm>
            <a:off x="3995738" y="3143250"/>
            <a:ext cx="5040312" cy="790575"/>
          </a:xfrm>
        </p:spPr>
        <p:txBody>
          <a:bodyPr/>
          <a:lstStyle/>
          <a:p>
            <a:r>
              <a:rPr lang="en-GB" sz="3200" dirty="0" smtClean="0"/>
              <a:t>Green </a:t>
            </a:r>
            <a:r>
              <a:rPr lang="en-GB" sz="3200" dirty="0"/>
              <a:t>Economy Planning and Implementation</a:t>
            </a:r>
            <a:endParaRPr lang="en-US" sz="3200" dirty="0" smtClean="0"/>
          </a:p>
        </p:txBody>
      </p:sp>
      <p:sp>
        <p:nvSpPr>
          <p:cNvPr id="6147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3200" smtClean="0"/>
              <a:t>Module 3: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67544" y="2852936"/>
            <a:ext cx="8532812" cy="1728787"/>
          </a:xfrm>
        </p:spPr>
        <p:txBody>
          <a:bodyPr/>
          <a:lstStyle/>
          <a:p>
            <a:pPr algn="ctr"/>
            <a:r>
              <a:rPr lang="en-US" dirty="0"/>
              <a:t>Greening the Agriculture and Forest Sectors</a:t>
            </a:r>
          </a:p>
        </p:txBody>
      </p:sp>
    </p:spTree>
    <p:extLst>
      <p:ext uri="{BB962C8B-B14F-4D97-AF65-F5344CB8AC3E}">
        <p14:creationId xmlns:p14="http://schemas.microsoft.com/office/powerpoint/2010/main" val="1975263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288" y="1268760"/>
            <a:ext cx="8748712" cy="936625"/>
          </a:xfrm>
        </p:spPr>
        <p:txBody>
          <a:bodyPr/>
          <a:lstStyle/>
          <a:p>
            <a:r>
              <a:rPr lang="en-US" dirty="0" smtClean="0"/>
              <a:t>Rationale </a:t>
            </a:r>
            <a:r>
              <a:rPr lang="en-US" dirty="0"/>
              <a:t>and Opportunities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04864"/>
            <a:ext cx="8435280" cy="3529013"/>
          </a:xfrm>
        </p:spPr>
        <p:txBody>
          <a:bodyPr/>
          <a:lstStyle/>
          <a:p>
            <a:r>
              <a:rPr lang="en-GB" sz="2000" dirty="0" smtClean="0"/>
              <a:t>2.6 </a:t>
            </a:r>
            <a:r>
              <a:rPr lang="en-GB" sz="2000" dirty="0"/>
              <a:t>billion people in the world depend on agriculture</a:t>
            </a:r>
            <a:endParaRPr lang="en-US" sz="2000" dirty="0"/>
          </a:p>
          <a:p>
            <a:r>
              <a:rPr lang="en-GB" sz="2000" dirty="0"/>
              <a:t>Agriculture accounts for about 13-15 % of GHG emissions</a:t>
            </a:r>
            <a:endParaRPr lang="en-US" sz="2000" dirty="0"/>
          </a:p>
          <a:p>
            <a:r>
              <a:rPr lang="en-GB" sz="2000" dirty="0"/>
              <a:t>Forest goods and services support the economic livelihood of some 1 billion more</a:t>
            </a:r>
            <a:endParaRPr lang="en-US" sz="2000" dirty="0"/>
          </a:p>
          <a:p>
            <a:r>
              <a:rPr lang="en-GB" sz="2000" dirty="0"/>
              <a:t>80 % of deforestation caused by forest conversion to agriculture/ranching</a:t>
            </a:r>
            <a:endParaRPr lang="en-US" sz="2000" dirty="0"/>
          </a:p>
          <a:p>
            <a:r>
              <a:rPr lang="en-GB" sz="2000" dirty="0"/>
              <a:t>Opportunities </a:t>
            </a:r>
            <a:r>
              <a:rPr lang="en-GB" sz="2000" dirty="0" smtClean="0"/>
              <a:t>induced by </a:t>
            </a:r>
            <a:r>
              <a:rPr lang="en-GB" sz="2000" dirty="0"/>
              <a:t>appropriate policies </a:t>
            </a:r>
            <a:r>
              <a:rPr lang="en-GB" sz="2000" dirty="0" smtClean="0"/>
              <a:t>interventions: </a:t>
            </a:r>
          </a:p>
          <a:p>
            <a:pPr marL="685800" lvl="0">
              <a:buFont typeface="Courier New" panose="02070309020205020404" pitchFamily="49" charset="0"/>
              <a:buChar char="o"/>
            </a:pPr>
            <a:r>
              <a:rPr lang="en-GB" sz="1800" dirty="0" smtClean="0"/>
              <a:t>Reduce </a:t>
            </a:r>
            <a:r>
              <a:rPr lang="en-GB" sz="1800" dirty="0"/>
              <a:t>deforestation</a:t>
            </a:r>
            <a:endParaRPr lang="en-US" sz="1800" dirty="0"/>
          </a:p>
          <a:p>
            <a:pPr marL="685800" lvl="0">
              <a:buFont typeface="Courier New" panose="02070309020205020404" pitchFamily="49" charset="0"/>
              <a:buChar char="o"/>
            </a:pPr>
            <a:r>
              <a:rPr lang="en-GB" sz="1800" dirty="0"/>
              <a:t>Increase food security</a:t>
            </a:r>
            <a:endParaRPr lang="en-US" sz="1800" dirty="0"/>
          </a:p>
          <a:p>
            <a:pPr marL="685800" lvl="0">
              <a:buFont typeface="Courier New" panose="02070309020205020404" pitchFamily="49" charset="0"/>
              <a:buChar char="o"/>
            </a:pPr>
            <a:r>
              <a:rPr lang="en-GB" sz="1800" dirty="0"/>
              <a:t>Mitigate climate change</a:t>
            </a:r>
            <a:endParaRPr lang="en-US" sz="1800" dirty="0"/>
          </a:p>
          <a:p>
            <a:pPr marL="685800" lvl="0">
              <a:buFont typeface="Courier New" panose="02070309020205020404" pitchFamily="49" charset="0"/>
              <a:buChar char="o"/>
            </a:pPr>
            <a:r>
              <a:rPr lang="en-GB" sz="1800" dirty="0"/>
              <a:t>Reduce poverty</a:t>
            </a:r>
            <a:endParaRPr lang="en-US" sz="1800" dirty="0"/>
          </a:p>
          <a:p>
            <a:pPr lvl="0"/>
            <a:r>
              <a:rPr lang="en-GB" sz="2000" dirty="0"/>
              <a:t>Important steps taken in developed and developing countries to reverse trends</a:t>
            </a:r>
            <a:endParaRPr lang="en-US" sz="20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0932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Policy Interventions to Green the Agriculture Sector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2780928"/>
            <a:ext cx="5626968" cy="3529013"/>
          </a:xfrm>
        </p:spPr>
        <p:txBody>
          <a:bodyPr/>
          <a:lstStyle/>
          <a:p>
            <a:pPr lvl="0"/>
            <a:r>
              <a:rPr lang="en-GB" dirty="0" smtClean="0"/>
              <a:t>Technical </a:t>
            </a:r>
            <a:r>
              <a:rPr lang="en-GB" dirty="0"/>
              <a:t>regulations</a:t>
            </a:r>
            <a:endParaRPr lang="en-US" dirty="0"/>
          </a:p>
          <a:p>
            <a:pPr lvl="0"/>
            <a:r>
              <a:rPr lang="en-GB" dirty="0"/>
              <a:t>Certification</a:t>
            </a:r>
            <a:endParaRPr lang="en-US" dirty="0"/>
          </a:p>
          <a:p>
            <a:pPr lvl="0"/>
            <a:r>
              <a:rPr lang="en-GB" dirty="0"/>
              <a:t>Regulations governing organic products</a:t>
            </a:r>
            <a:endParaRPr lang="en-US" dirty="0"/>
          </a:p>
          <a:p>
            <a:pPr lvl="0"/>
            <a:r>
              <a:rPr lang="en-GB" dirty="0"/>
              <a:t>Reforming subsidies in agriculture</a:t>
            </a:r>
            <a:endParaRPr lang="en-US" dirty="0"/>
          </a:p>
          <a:p>
            <a:pPr lvl="0"/>
            <a:r>
              <a:rPr lang="en-GB" dirty="0"/>
              <a:t>Investing in green innovation </a:t>
            </a:r>
            <a:endParaRPr lang="en-US" dirty="0"/>
          </a:p>
        </p:txBody>
      </p:sp>
      <p:pic>
        <p:nvPicPr>
          <p:cNvPr id="4" name="irc_mi" descr="http://aprbusiness.in/wp-content/uploads/2013/04/Green-Agriculture.jpg">
            <a:hlinkClick r:id="rId2"/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24400" y="3140968"/>
            <a:ext cx="3051472" cy="223224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349438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Policy Interventions to Green the Forestry Sector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492375"/>
            <a:ext cx="5410944" cy="3529013"/>
          </a:xfrm>
        </p:spPr>
        <p:txBody>
          <a:bodyPr/>
          <a:lstStyle/>
          <a:p>
            <a:pPr marL="0" lvl="0" indent="0">
              <a:buNone/>
            </a:pPr>
            <a:endParaRPr lang="en-GB" dirty="0" smtClean="0"/>
          </a:p>
          <a:p>
            <a:pPr lvl="0"/>
            <a:r>
              <a:rPr lang="en-GB" dirty="0" smtClean="0"/>
              <a:t>Certification </a:t>
            </a:r>
            <a:r>
              <a:rPr lang="en-GB" dirty="0"/>
              <a:t>schemes</a:t>
            </a:r>
            <a:endParaRPr lang="en-US" dirty="0"/>
          </a:p>
          <a:p>
            <a:pPr lvl="0"/>
            <a:r>
              <a:rPr lang="en-GB" dirty="0"/>
              <a:t>Forests regulations and trade</a:t>
            </a:r>
            <a:endParaRPr lang="en-US" dirty="0"/>
          </a:p>
          <a:p>
            <a:pPr lvl="0"/>
            <a:r>
              <a:rPr lang="en-GB" dirty="0"/>
              <a:t>Procurement policies and building initiatives</a:t>
            </a:r>
            <a:endParaRPr lang="en-US" dirty="0"/>
          </a:p>
          <a:p>
            <a:pPr lvl="0"/>
            <a:r>
              <a:rPr lang="en-GB" dirty="0"/>
              <a:t>Payment for ecosystem services (PES) and REDD +</a:t>
            </a: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 descr="C:\Users\ccp1_b504\Pictures\New Picture (43).bmp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51016" y="2924944"/>
            <a:ext cx="3082895" cy="2232248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Rectangle 4"/>
          <p:cNvSpPr/>
          <p:nvPr/>
        </p:nvSpPr>
        <p:spPr>
          <a:xfrm>
            <a:off x="7545139" y="5157192"/>
            <a:ext cx="126188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/>
              <a:t>Source: UNEP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6431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288" y="1124744"/>
            <a:ext cx="8229600" cy="936625"/>
          </a:xfrm>
        </p:spPr>
        <p:txBody>
          <a:bodyPr/>
          <a:lstStyle/>
          <a:p>
            <a:r>
              <a:rPr lang="en-GB" dirty="0"/>
              <a:t>Promoting Agroforestry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16832"/>
            <a:ext cx="8686800" cy="3816524"/>
          </a:xfrm>
        </p:spPr>
        <p:txBody>
          <a:bodyPr/>
          <a:lstStyle/>
          <a:p>
            <a:pPr lvl="0"/>
            <a:r>
              <a:rPr lang="en-GB" sz="2000" dirty="0" smtClean="0"/>
              <a:t>Combined </a:t>
            </a:r>
            <a:r>
              <a:rPr lang="en-GB" sz="2000" dirty="0"/>
              <a:t>approach to land use for agriculture and forestry </a:t>
            </a:r>
            <a:endParaRPr lang="en-US" sz="2000" dirty="0"/>
          </a:p>
          <a:p>
            <a:pPr lvl="0"/>
            <a:r>
              <a:rPr lang="en-GB" sz="2000" dirty="0" smtClean="0"/>
              <a:t>Examples:</a:t>
            </a:r>
            <a:endParaRPr lang="en-US" sz="2000" dirty="0"/>
          </a:p>
          <a:p>
            <a:pPr marL="685800" lvl="0">
              <a:buFont typeface="Courier New" panose="02070309020205020404" pitchFamily="49" charset="0"/>
              <a:buChar char="o"/>
            </a:pPr>
            <a:r>
              <a:rPr lang="en-GB" sz="2000" dirty="0"/>
              <a:t>Livestock </a:t>
            </a:r>
            <a:r>
              <a:rPr lang="en-GB" sz="2000" dirty="0" err="1"/>
              <a:t>silvo</a:t>
            </a:r>
            <a:r>
              <a:rPr lang="en-GB" sz="2000" dirty="0"/>
              <a:t>-pastoral systems</a:t>
            </a:r>
            <a:endParaRPr lang="en-US" sz="2000" dirty="0"/>
          </a:p>
          <a:p>
            <a:pPr marL="685800" lvl="0">
              <a:buFont typeface="Courier New" panose="02070309020205020404" pitchFamily="49" charset="0"/>
              <a:buChar char="o"/>
            </a:pPr>
            <a:r>
              <a:rPr lang="en-GB" sz="2000" dirty="0"/>
              <a:t>Home gardens</a:t>
            </a:r>
            <a:endParaRPr lang="en-US" sz="2000" dirty="0"/>
          </a:p>
          <a:p>
            <a:pPr marL="685800" lvl="0">
              <a:buFont typeface="Courier New" panose="02070309020205020404" pitchFamily="49" charset="0"/>
              <a:buChar char="o"/>
            </a:pPr>
            <a:r>
              <a:rPr lang="en-GB" sz="2000" dirty="0"/>
              <a:t>On-farm timber production, etc.</a:t>
            </a:r>
            <a:endParaRPr lang="en-US" sz="2000" dirty="0"/>
          </a:p>
          <a:p>
            <a:pPr lvl="0"/>
            <a:r>
              <a:rPr lang="en-GB" sz="2000" dirty="0"/>
              <a:t>Can increased productivity and economic benefits of farmland</a:t>
            </a:r>
            <a:endParaRPr lang="en-US" sz="2000" dirty="0"/>
          </a:p>
          <a:p>
            <a:pPr lvl="0"/>
            <a:r>
              <a:rPr lang="en-GB" sz="2000" dirty="0"/>
              <a:t>Environmental </a:t>
            </a:r>
            <a:r>
              <a:rPr lang="en-GB" sz="2000" dirty="0" smtClean="0"/>
              <a:t>benefits:</a:t>
            </a:r>
            <a:endParaRPr lang="en-US" sz="2000" dirty="0"/>
          </a:p>
          <a:p>
            <a:pPr marL="685800" lvl="0">
              <a:buFont typeface="Courier New" panose="02070309020205020404" pitchFamily="49" charset="0"/>
              <a:buChar char="o"/>
            </a:pPr>
            <a:r>
              <a:rPr lang="en-GB" sz="2000" dirty="0"/>
              <a:t>Enhanced carbon sequestration</a:t>
            </a:r>
            <a:endParaRPr lang="en-US" sz="2000" dirty="0"/>
          </a:p>
          <a:p>
            <a:pPr marL="685800" lvl="0">
              <a:buFont typeface="Courier New" panose="02070309020205020404" pitchFamily="49" charset="0"/>
              <a:buChar char="o"/>
            </a:pPr>
            <a:r>
              <a:rPr lang="en-GB" sz="2000" dirty="0"/>
              <a:t>Reduced sedimentation in surface water</a:t>
            </a:r>
            <a:endParaRPr lang="en-US" sz="2000" dirty="0"/>
          </a:p>
          <a:p>
            <a:pPr marL="685800" lvl="0">
              <a:buFont typeface="Courier New" panose="02070309020205020404" pitchFamily="49" charset="0"/>
              <a:buChar char="o"/>
            </a:pPr>
            <a:r>
              <a:rPr lang="en-GB" sz="2000" dirty="0"/>
              <a:t>Maintenance of biodiversity</a:t>
            </a:r>
            <a:endParaRPr lang="en-US" sz="2000" dirty="0"/>
          </a:p>
          <a:p>
            <a:pPr lvl="0"/>
            <a:r>
              <a:rPr lang="en-GB" sz="2000" dirty="0"/>
              <a:t>Financial and technical assistance needed to make agroforestry attractive for farmers</a:t>
            </a:r>
            <a:endParaRPr lang="en-US" sz="2000" dirty="0"/>
          </a:p>
          <a:p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573795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Woodland and Environmental Stewardship in England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2492896"/>
            <a:ext cx="8229600" cy="3529013"/>
          </a:xfrm>
        </p:spPr>
        <p:txBody>
          <a:bodyPr/>
          <a:lstStyle/>
          <a:p>
            <a:pPr lvl="0"/>
            <a:r>
              <a:rPr lang="en-GB" sz="2200" dirty="0"/>
              <a:t>Payments to farmers to protect and </a:t>
            </a:r>
            <a:r>
              <a:rPr lang="en-GB" sz="2200" dirty="0" smtClean="0"/>
              <a:t>enhance </a:t>
            </a:r>
            <a:r>
              <a:rPr lang="en-GB" sz="2200" dirty="0"/>
              <a:t>the environment on their farmland</a:t>
            </a:r>
            <a:endParaRPr lang="en-US" sz="2200" dirty="0"/>
          </a:p>
          <a:p>
            <a:pPr lvl="0"/>
            <a:r>
              <a:rPr lang="en-GB" sz="2200" dirty="0"/>
              <a:t>Woodland is eligible for payments </a:t>
            </a:r>
            <a:r>
              <a:rPr lang="en-GB" sz="2200" dirty="0" smtClean="0"/>
              <a:t>to farmers under </a:t>
            </a:r>
            <a:r>
              <a:rPr lang="en-GB" sz="2200" dirty="0"/>
              <a:t>the scheme </a:t>
            </a:r>
            <a:r>
              <a:rPr lang="en-GB" sz="2200" dirty="0" smtClean="0"/>
              <a:t>for:</a:t>
            </a:r>
            <a:endParaRPr lang="en-US" sz="2200" dirty="0"/>
          </a:p>
          <a:p>
            <a:pPr marL="685800" lvl="0">
              <a:buFont typeface="Courier New" panose="02070309020205020404" pitchFamily="49" charset="0"/>
              <a:buChar char="o"/>
            </a:pPr>
            <a:r>
              <a:rPr lang="en-GB" sz="2000" dirty="0"/>
              <a:t>woodland boundary to prevent livestock grazing</a:t>
            </a:r>
            <a:endParaRPr lang="en-US" sz="2000" dirty="0"/>
          </a:p>
          <a:p>
            <a:pPr marL="685800" lvl="0">
              <a:buFont typeface="Courier New" panose="02070309020205020404" pitchFamily="49" charset="0"/>
              <a:buChar char="o"/>
            </a:pPr>
            <a:r>
              <a:rPr lang="en-GB" sz="2000" dirty="0"/>
              <a:t>woodland margin buffer on agricultural land</a:t>
            </a:r>
            <a:endParaRPr lang="en-US" sz="2000" dirty="0"/>
          </a:p>
          <a:p>
            <a:pPr marL="685800" lvl="0">
              <a:buFont typeface="Courier New" panose="02070309020205020404" pitchFamily="49" charset="0"/>
              <a:buChar char="o"/>
            </a:pPr>
            <a:r>
              <a:rPr lang="en-GB" sz="2000" dirty="0"/>
              <a:t>creating, restoring and maintaining </a:t>
            </a:r>
            <a:r>
              <a:rPr lang="en-GB" sz="2000" dirty="0" smtClean="0"/>
              <a:t>woodland,</a:t>
            </a:r>
          </a:p>
          <a:p>
            <a:pPr lvl="0" indent="0">
              <a:buNone/>
            </a:pPr>
            <a:r>
              <a:rPr lang="en-GB" sz="2000" dirty="0" smtClean="0"/>
              <a:t>wood </a:t>
            </a:r>
            <a:r>
              <a:rPr lang="en-GB" sz="2000" dirty="0"/>
              <a:t>pasture, scrub and </a:t>
            </a:r>
            <a:r>
              <a:rPr lang="en-GB" sz="2000" dirty="0" smtClean="0"/>
              <a:t>orchards</a:t>
            </a:r>
            <a:endParaRPr lang="en-US" sz="2000" dirty="0"/>
          </a:p>
          <a:p>
            <a:pPr lvl="0"/>
            <a:r>
              <a:rPr lang="en-GB" sz="2200" dirty="0"/>
              <a:t>Promoted and funded under the EU’s Common Agricultural Policy (CAP)</a:t>
            </a:r>
            <a:endParaRPr lang="en-US" sz="2200" dirty="0"/>
          </a:p>
          <a:p>
            <a:endParaRPr lang="en-US" dirty="0"/>
          </a:p>
        </p:txBody>
      </p:sp>
      <p:pic>
        <p:nvPicPr>
          <p:cNvPr id="4" name="Picture 3" descr="C:\Users\ccp1_b504\AppData\Local\Microsoft\Windows\Temporary Internet Files\Content.Word\New Picture.bmp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4552" y="3717032"/>
            <a:ext cx="1475656" cy="2232248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Rectangle 4"/>
          <p:cNvSpPr/>
          <p:nvPr/>
        </p:nvSpPr>
        <p:spPr>
          <a:xfrm>
            <a:off x="6612406" y="6237312"/>
            <a:ext cx="231557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/>
              <a:t>Source: naturalengland.org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4857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288" y="1339850"/>
            <a:ext cx="8497192" cy="936625"/>
          </a:xfrm>
        </p:spPr>
        <p:txBody>
          <a:bodyPr/>
          <a:lstStyle/>
          <a:p>
            <a:r>
              <a:rPr lang="en-GB" sz="2400" dirty="0" smtClean="0"/>
              <a:t>Payment of Ecosystem Services </a:t>
            </a:r>
            <a:r>
              <a:rPr lang="en-GB" sz="2400" dirty="0"/>
              <a:t>for Agroforestry on Small-scale Farms in Costa Rica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6000" y="2420888"/>
            <a:ext cx="5812184" cy="3529013"/>
          </a:xfrm>
        </p:spPr>
        <p:txBody>
          <a:bodyPr/>
          <a:lstStyle/>
          <a:p>
            <a:pPr lvl="0"/>
            <a:r>
              <a:rPr lang="en-GB" sz="1800" dirty="0" smtClean="0"/>
              <a:t>Agroforestry </a:t>
            </a:r>
            <a:r>
              <a:rPr lang="en-GB" sz="1800" dirty="0"/>
              <a:t>PES </a:t>
            </a:r>
            <a:r>
              <a:rPr lang="en-GB" sz="1800" dirty="0" smtClean="0"/>
              <a:t>in Costa </a:t>
            </a:r>
            <a:r>
              <a:rPr lang="en-GB" sz="1800" dirty="0"/>
              <a:t>Rica </a:t>
            </a:r>
            <a:r>
              <a:rPr lang="en-GB" sz="1800" dirty="0" smtClean="0"/>
              <a:t>since </a:t>
            </a:r>
            <a:r>
              <a:rPr lang="en-GB" sz="1800" dirty="0"/>
              <a:t>2004</a:t>
            </a:r>
            <a:endParaRPr lang="en-US" sz="1800" dirty="0"/>
          </a:p>
          <a:p>
            <a:pPr lvl="0"/>
            <a:r>
              <a:rPr lang="en-GB" sz="1800" dirty="0"/>
              <a:t>Cash payments to farmers per planted tree</a:t>
            </a:r>
            <a:endParaRPr lang="en-US" sz="1800" dirty="0"/>
          </a:p>
          <a:p>
            <a:pPr lvl="0"/>
            <a:r>
              <a:rPr lang="en-GB" sz="1800" dirty="0"/>
              <a:t>In 2007 a total of 1,259,255 trees were planted</a:t>
            </a:r>
            <a:endParaRPr lang="en-US" sz="1800" dirty="0"/>
          </a:p>
          <a:p>
            <a:pPr lvl="0"/>
            <a:r>
              <a:rPr lang="en-GB" sz="1800" dirty="0"/>
              <a:t>78 % of the farmers reported an increase in income</a:t>
            </a:r>
            <a:endParaRPr lang="en-US" sz="1800" dirty="0"/>
          </a:p>
          <a:p>
            <a:pPr lvl="0"/>
            <a:r>
              <a:rPr lang="en-GB" sz="1800" dirty="0"/>
              <a:t>Timber </a:t>
            </a:r>
            <a:r>
              <a:rPr lang="en-GB" sz="1800" dirty="0" smtClean="0"/>
              <a:t>production: “saving </a:t>
            </a:r>
            <a:r>
              <a:rPr lang="en-GB" sz="1800" dirty="0"/>
              <a:t>account” for farmers</a:t>
            </a:r>
            <a:endParaRPr lang="en-US" sz="1800" dirty="0"/>
          </a:p>
          <a:p>
            <a:pPr marL="0" indent="0">
              <a:buNone/>
            </a:pPr>
            <a:r>
              <a:rPr lang="en-GB" sz="1800" dirty="0"/>
              <a:t>Future needs:</a:t>
            </a:r>
            <a:endParaRPr lang="en-US" sz="1800" dirty="0"/>
          </a:p>
          <a:p>
            <a:pPr lvl="0"/>
            <a:r>
              <a:rPr lang="en-GB" sz="1800" dirty="0"/>
              <a:t>Investment for retention of agroforestry practices</a:t>
            </a:r>
            <a:endParaRPr lang="en-US" sz="1800" dirty="0"/>
          </a:p>
          <a:p>
            <a:pPr lvl="0"/>
            <a:r>
              <a:rPr lang="en-GB" sz="1800" dirty="0"/>
              <a:t>Capacity building and support from local organizations</a:t>
            </a:r>
            <a:endParaRPr lang="en-US" sz="1800" dirty="0"/>
          </a:p>
          <a:p>
            <a:endParaRPr lang="en-US" sz="2000" dirty="0"/>
          </a:p>
        </p:txBody>
      </p:sp>
      <p:pic>
        <p:nvPicPr>
          <p:cNvPr id="4" name="Picture 3" descr="C:\Users\ccp1_b504\AppData\Local\Microsoft\Windows\Temporary Internet Files\Content.Word\New Picture (42).bmp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0259" y="2852936"/>
            <a:ext cx="2915814" cy="3312368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Rectangle 4"/>
          <p:cNvSpPr/>
          <p:nvPr/>
        </p:nvSpPr>
        <p:spPr>
          <a:xfrm>
            <a:off x="7199782" y="6135687"/>
            <a:ext cx="194421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dirty="0" err="1"/>
              <a:t>Source</a:t>
            </a:r>
            <a:r>
              <a:rPr lang="es-ES" dirty="0"/>
              <a:t>: Universidad Central de Ecuador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2948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59632" y="3140968"/>
            <a:ext cx="6984776" cy="1728787"/>
          </a:xfrm>
        </p:spPr>
        <p:txBody>
          <a:bodyPr/>
          <a:lstStyle/>
          <a:p>
            <a:r>
              <a:rPr lang="en-US" sz="3200" dirty="0"/>
              <a:t>Greening the Energy Sector</a:t>
            </a:r>
          </a:p>
        </p:txBody>
      </p:sp>
    </p:spTree>
    <p:extLst>
      <p:ext uri="{BB962C8B-B14F-4D97-AF65-F5344CB8AC3E}">
        <p14:creationId xmlns:p14="http://schemas.microsoft.com/office/powerpoint/2010/main" val="2459400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4848" y="1340247"/>
            <a:ext cx="8229600" cy="936625"/>
          </a:xfrm>
        </p:spPr>
        <p:txBody>
          <a:bodyPr/>
          <a:lstStyle/>
          <a:p>
            <a:r>
              <a:rPr lang="en-US" dirty="0" smtClean="0"/>
              <a:t>Rationale </a:t>
            </a:r>
            <a:r>
              <a:rPr lang="en-US" dirty="0"/>
              <a:t>and </a:t>
            </a:r>
            <a:r>
              <a:rPr lang="en-US" dirty="0" smtClean="0"/>
              <a:t>Opportunities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348259"/>
            <a:ext cx="8579296" cy="3529013"/>
          </a:xfrm>
        </p:spPr>
        <p:txBody>
          <a:bodyPr/>
          <a:lstStyle/>
          <a:p>
            <a:pPr lvl="0"/>
            <a:r>
              <a:rPr lang="en-US" sz="2200" dirty="0"/>
              <a:t>Energy-related greenhouse gas (GHG) emissions are main drivers of anthropogenic climate change</a:t>
            </a:r>
          </a:p>
          <a:p>
            <a:pPr lvl="0"/>
            <a:r>
              <a:rPr lang="en-US" sz="2200" dirty="0"/>
              <a:t>Annual investment of US$ 650 billion could raise share of renewable energy </a:t>
            </a:r>
            <a:r>
              <a:rPr lang="en-US" sz="2200" dirty="0" smtClean="0"/>
              <a:t>(RE) sources </a:t>
            </a:r>
            <a:r>
              <a:rPr lang="en-US" sz="2200" dirty="0"/>
              <a:t>to </a:t>
            </a:r>
            <a:r>
              <a:rPr lang="en-US" sz="2200" dirty="0" smtClean="0"/>
              <a:t>27% by </a:t>
            </a:r>
            <a:r>
              <a:rPr lang="en-US" sz="2200" dirty="0"/>
              <a:t>2050</a:t>
            </a:r>
          </a:p>
          <a:p>
            <a:pPr lvl="0"/>
            <a:r>
              <a:rPr lang="en-US" sz="2200" dirty="0"/>
              <a:t>National energy strategies can draw on different policy tools and regulations to attain </a:t>
            </a:r>
            <a:r>
              <a:rPr lang="en-US" sz="2200" dirty="0" smtClean="0"/>
              <a:t>agreed Renewable Energy and Energy Efficiency </a:t>
            </a:r>
            <a:r>
              <a:rPr lang="en-US" sz="2200" dirty="0"/>
              <a:t>targets. </a:t>
            </a:r>
          </a:p>
          <a:p>
            <a:pPr lvl="0"/>
            <a:r>
              <a:rPr lang="en-US" sz="2200" dirty="0"/>
              <a:t>EU Member States have led the way among developed countries, with the 2009 EU Renewable Energy Directive </a:t>
            </a:r>
            <a:r>
              <a:rPr lang="en-US" sz="2200" dirty="0" smtClean="0"/>
              <a:t>and the 2012 EU Energy Efficiency Directive. </a:t>
            </a:r>
            <a:endParaRPr lang="en-US" sz="2200" dirty="0"/>
          </a:p>
          <a:p>
            <a:pPr lvl="0"/>
            <a:r>
              <a:rPr lang="en-US" sz="2200" dirty="0"/>
              <a:t>Many developing country ready to “leap frog”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3046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Policy Interventions to Green the Energy </a:t>
            </a:r>
            <a:r>
              <a:rPr lang="en-US" dirty="0" smtClean="0"/>
              <a:t>Sector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348880"/>
            <a:ext cx="8363272" cy="3529013"/>
          </a:xfrm>
        </p:spPr>
        <p:txBody>
          <a:bodyPr/>
          <a:lstStyle/>
          <a:p>
            <a:pPr lvl="0"/>
            <a:r>
              <a:rPr lang="en-US" sz="2000" dirty="0"/>
              <a:t>Encourage innovation, research and development (R&amp;D), and </a:t>
            </a:r>
            <a:r>
              <a:rPr lang="en-US" sz="2000" dirty="0" smtClean="0"/>
              <a:t>training</a:t>
            </a:r>
            <a:endParaRPr lang="en-US" sz="2000" dirty="0"/>
          </a:p>
          <a:p>
            <a:pPr lvl="0"/>
            <a:r>
              <a:rPr lang="en-US" sz="2000" dirty="0"/>
              <a:t>Expand grid access to facilitate export opportunities for renewable </a:t>
            </a:r>
            <a:r>
              <a:rPr lang="en-US" sz="2000" dirty="0" smtClean="0"/>
              <a:t>electricity</a:t>
            </a:r>
            <a:endParaRPr lang="en-US" sz="2000" dirty="0"/>
          </a:p>
          <a:p>
            <a:pPr lvl="0"/>
            <a:r>
              <a:rPr lang="en-US" sz="2000" dirty="0"/>
              <a:t>Support nascent green sectors</a:t>
            </a:r>
          </a:p>
          <a:p>
            <a:pPr lvl="0"/>
            <a:r>
              <a:rPr lang="en-US" sz="2000" dirty="0"/>
              <a:t>Use appropriate taxes </a:t>
            </a:r>
            <a:r>
              <a:rPr lang="en-US" sz="2000" dirty="0" smtClean="0"/>
              <a:t>and other </a:t>
            </a:r>
            <a:r>
              <a:rPr lang="en-US" sz="2000" dirty="0"/>
              <a:t>market-based instruments</a:t>
            </a:r>
          </a:p>
          <a:p>
            <a:pPr lvl="0"/>
            <a:r>
              <a:rPr lang="en-US" sz="2000" dirty="0"/>
              <a:t>Put in place incentive mechanisms for renewable energy </a:t>
            </a:r>
            <a:r>
              <a:rPr lang="en-US" sz="2000" dirty="0" smtClean="0"/>
              <a:t>and energy efficiency technologies</a:t>
            </a:r>
            <a:endParaRPr lang="en-US" sz="2000" dirty="0"/>
          </a:p>
          <a:p>
            <a:pPr lvl="0"/>
            <a:r>
              <a:rPr lang="en-US" sz="2000" dirty="0"/>
              <a:t>Phase out fossil fuel subsidies</a:t>
            </a:r>
          </a:p>
          <a:p>
            <a:pPr lvl="0"/>
            <a:r>
              <a:rPr lang="en-US" sz="2000" dirty="0"/>
              <a:t>Devise a renewable energy strategy to foster exports</a:t>
            </a:r>
          </a:p>
          <a:p>
            <a:pPr lvl="0"/>
            <a:r>
              <a:rPr lang="en-US" sz="2000" dirty="0"/>
              <a:t>Establish and maintain an enabling policy framework for renewable energy </a:t>
            </a:r>
            <a:r>
              <a:rPr lang="en-US" sz="2000" dirty="0" smtClean="0"/>
              <a:t>and energy efficiency</a:t>
            </a:r>
            <a:endParaRPr lang="en-US" sz="2000" dirty="0"/>
          </a:p>
          <a:p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080085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1555750"/>
            <a:ext cx="8229600" cy="936625"/>
          </a:xfrm>
        </p:spPr>
        <p:txBody>
          <a:bodyPr/>
          <a:lstStyle/>
          <a:p>
            <a:pPr indent="-457200" eaLnBrk="1" hangingPunct="1"/>
            <a:r>
              <a:rPr lang="en-US" dirty="0" smtClean="0"/>
              <a:t>Objectives of </a:t>
            </a:r>
            <a:r>
              <a:rPr lang="en-US" smtClean="0"/>
              <a:t>Module 3:  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ClrTx/>
            </a:pPr>
            <a:r>
              <a:rPr lang="en-GB" i="0" dirty="0" smtClean="0"/>
              <a:t>Introduce </a:t>
            </a:r>
            <a:r>
              <a:rPr lang="en-GB" i="0" dirty="0"/>
              <a:t>key aspects of green economy planning </a:t>
            </a:r>
          </a:p>
          <a:p>
            <a:pPr>
              <a:buClrTx/>
            </a:pPr>
            <a:r>
              <a:rPr lang="en-GB" i="0" dirty="0" smtClean="0"/>
              <a:t>Present </a:t>
            </a:r>
            <a:r>
              <a:rPr lang="en-GB" i="0" dirty="0"/>
              <a:t>examples of green economy strategies</a:t>
            </a:r>
          </a:p>
          <a:p>
            <a:pPr>
              <a:buClrTx/>
            </a:pPr>
            <a:r>
              <a:rPr lang="en-GB" i="0" dirty="0" smtClean="0"/>
              <a:t>Identify </a:t>
            </a:r>
            <a:r>
              <a:rPr lang="en-GB" i="0" dirty="0"/>
              <a:t>the role of stakeholders in a green transformation</a:t>
            </a:r>
          </a:p>
          <a:p>
            <a:pPr>
              <a:buClrTx/>
            </a:pPr>
            <a:r>
              <a:rPr lang="fr-BE" dirty="0" smtClean="0"/>
              <a:t>Explore </a:t>
            </a:r>
            <a:r>
              <a:rPr lang="fr-BE" dirty="0" err="1" smtClean="0"/>
              <a:t>policies</a:t>
            </a:r>
            <a:r>
              <a:rPr lang="fr-BE" dirty="0" smtClean="0"/>
              <a:t> interventions in key </a:t>
            </a:r>
            <a:r>
              <a:rPr lang="fr-BE" dirty="0" err="1" smtClean="0"/>
              <a:t>sectors</a:t>
            </a:r>
            <a:endParaRPr lang="en-GB" i="0" dirty="0"/>
          </a:p>
          <a:p>
            <a:pPr>
              <a:buClrTx/>
            </a:pPr>
            <a:endParaRPr lang="en-GB" i="0" dirty="0"/>
          </a:p>
          <a:p>
            <a:pPr marL="0" indent="0">
              <a:buClrTx/>
              <a:buNone/>
            </a:pPr>
            <a:r>
              <a:rPr lang="en-US" i="0" dirty="0" smtClean="0"/>
              <a:t> </a:t>
            </a:r>
          </a:p>
          <a:p>
            <a:pPr eaLnBrk="1" hangingPunct="1">
              <a:buClrTx/>
            </a:pPr>
            <a:endParaRPr lang="en-US" i="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Feed-in Tariffs (FIT) to Support Renewable Energy </a:t>
            </a:r>
            <a:r>
              <a:rPr lang="en-US" dirty="0" smtClean="0"/>
              <a:t>Transition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z="2000" dirty="0"/>
              <a:t>Fixed cash payments ($/kWh) for electricity from renewable energy (RE)</a:t>
            </a:r>
          </a:p>
          <a:p>
            <a:pPr lvl="0"/>
            <a:r>
              <a:rPr lang="en-US" sz="2000" dirty="0"/>
              <a:t>Not based on market competition</a:t>
            </a:r>
          </a:p>
          <a:p>
            <a:pPr lvl="0"/>
            <a:r>
              <a:rPr lang="en-US" sz="2000" dirty="0"/>
              <a:t>Aim at promoting investment for RE</a:t>
            </a:r>
          </a:p>
          <a:p>
            <a:pPr lvl="0"/>
            <a:r>
              <a:rPr lang="en-US" sz="2000" dirty="0"/>
              <a:t>Policy design options include:</a:t>
            </a:r>
          </a:p>
          <a:p>
            <a:pPr marL="1200150" lvl="2" indent="-285750">
              <a:buClr>
                <a:srgbClr val="0F5494"/>
              </a:buClr>
              <a:buFont typeface="Courier New" panose="02070309020205020404" pitchFamily="49" charset="0"/>
              <a:buChar char="o"/>
            </a:pPr>
            <a:r>
              <a:rPr lang="en-US" sz="1800" dirty="0"/>
              <a:t>Tariff differentiation – price depends on the RE technology</a:t>
            </a:r>
          </a:p>
          <a:p>
            <a:pPr marL="1200150" lvl="2" indent="-285750">
              <a:buClr>
                <a:srgbClr val="0F5494"/>
              </a:buClr>
              <a:buFont typeface="Courier New" panose="02070309020205020404" pitchFamily="49" charset="0"/>
              <a:buChar char="o"/>
            </a:pPr>
            <a:r>
              <a:rPr lang="en-US" sz="1800" dirty="0"/>
              <a:t>FIT payment duration</a:t>
            </a:r>
          </a:p>
          <a:p>
            <a:pPr marL="1200150" lvl="2" indent="-285750">
              <a:buClr>
                <a:srgbClr val="0F5494"/>
              </a:buClr>
              <a:buFont typeface="Courier New" panose="02070309020205020404" pitchFamily="49" charset="0"/>
              <a:buChar char="o"/>
            </a:pPr>
            <a:r>
              <a:rPr lang="en-US" sz="1800" dirty="0"/>
              <a:t>Legal instrument vs. economic regulation </a:t>
            </a:r>
          </a:p>
          <a:p>
            <a:pPr marL="1200150" lvl="2" indent="-285750">
              <a:buClr>
                <a:srgbClr val="0F5494"/>
              </a:buClr>
              <a:buFont typeface="Courier New" panose="02070309020205020404" pitchFamily="49" charset="0"/>
              <a:buChar char="o"/>
            </a:pPr>
            <a:r>
              <a:rPr lang="en-US" sz="1800" dirty="0"/>
              <a:t>May include regulation on interconnection, distribution and transmission</a:t>
            </a:r>
          </a:p>
          <a:p>
            <a:pPr lvl="0"/>
            <a:r>
              <a:rPr lang="en-US" sz="2000" dirty="0"/>
              <a:t>Usually part of a bigger policy mix to support RE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4867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FIT in an EU Country: </a:t>
            </a:r>
            <a:r>
              <a:rPr lang="en-US" dirty="0" smtClean="0"/>
              <a:t>Germany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04864"/>
            <a:ext cx="8229600" cy="3529013"/>
          </a:xfrm>
        </p:spPr>
        <p:txBody>
          <a:bodyPr/>
          <a:lstStyle/>
          <a:p>
            <a:pPr lvl="0"/>
            <a:r>
              <a:rPr lang="en-US" sz="2000" dirty="0"/>
              <a:t>National law since 1991</a:t>
            </a:r>
          </a:p>
          <a:p>
            <a:pPr lvl="0"/>
            <a:r>
              <a:rPr lang="en-US" sz="2000" dirty="0"/>
              <a:t>Energy Transition Policy (</a:t>
            </a:r>
            <a:r>
              <a:rPr lang="en-US" sz="2000" i="1" dirty="0" err="1"/>
              <a:t>Energiewende</a:t>
            </a:r>
            <a:r>
              <a:rPr lang="en-US" sz="2000" dirty="0"/>
              <a:t>)</a:t>
            </a:r>
          </a:p>
          <a:p>
            <a:pPr lvl="0"/>
            <a:r>
              <a:rPr lang="en-US" sz="2000" dirty="0"/>
              <a:t>Policy design:</a:t>
            </a:r>
          </a:p>
          <a:p>
            <a:pPr marL="685800" lvl="0">
              <a:buFont typeface="Courier New" panose="02070309020205020404" pitchFamily="49" charset="0"/>
              <a:buChar char="o"/>
            </a:pPr>
            <a:r>
              <a:rPr lang="en-US" sz="2000" dirty="0"/>
              <a:t>Wind power, biomass, </a:t>
            </a:r>
            <a:endParaRPr lang="en-US" sz="2000" dirty="0" smtClean="0"/>
          </a:p>
          <a:p>
            <a:pPr lvl="0" indent="0">
              <a:buNone/>
            </a:pPr>
            <a:r>
              <a:rPr lang="en-US" sz="2000" dirty="0" smtClean="0"/>
              <a:t>hydropower</a:t>
            </a:r>
            <a:r>
              <a:rPr lang="en-US" sz="2000" dirty="0"/>
              <a:t>, geothermal </a:t>
            </a:r>
            <a:r>
              <a:rPr lang="en-US" sz="2000" dirty="0" smtClean="0"/>
              <a:t>power</a:t>
            </a:r>
          </a:p>
          <a:p>
            <a:pPr lvl="0" indent="0">
              <a:buNone/>
            </a:pPr>
            <a:r>
              <a:rPr lang="en-US" sz="2000" dirty="0" smtClean="0"/>
              <a:t>solar, </a:t>
            </a:r>
            <a:r>
              <a:rPr lang="en-US" sz="2000" dirty="0"/>
              <a:t>&amp; </a:t>
            </a:r>
            <a:r>
              <a:rPr lang="en-US" sz="2000" dirty="0" smtClean="0"/>
              <a:t>landfill/sewage/mine </a:t>
            </a:r>
            <a:r>
              <a:rPr lang="en-US" sz="2000" dirty="0"/>
              <a:t>gas</a:t>
            </a:r>
          </a:p>
          <a:p>
            <a:pPr marL="685800" lvl="0">
              <a:buFont typeface="Courier New" panose="02070309020205020404" pitchFamily="49" charset="0"/>
              <a:buChar char="o"/>
            </a:pPr>
            <a:r>
              <a:rPr lang="fr-CH" sz="2000" dirty="0"/>
              <a:t>20 </a:t>
            </a:r>
            <a:r>
              <a:rPr lang="fr-CH" sz="2000" dirty="0" err="1"/>
              <a:t>years</a:t>
            </a:r>
            <a:r>
              <a:rPr lang="fr-CH" sz="2000" dirty="0"/>
              <a:t> </a:t>
            </a:r>
            <a:r>
              <a:rPr lang="fr-CH" sz="2000" dirty="0" err="1"/>
              <a:t>tariff</a:t>
            </a:r>
            <a:r>
              <a:rPr lang="fr-CH" sz="2000" dirty="0"/>
              <a:t> </a:t>
            </a:r>
            <a:r>
              <a:rPr lang="fr-CH" sz="2000" dirty="0" err="1"/>
              <a:t>guarantee</a:t>
            </a:r>
            <a:endParaRPr lang="en-US" sz="2000" dirty="0"/>
          </a:p>
          <a:p>
            <a:pPr marL="685800" lvl="0">
              <a:buFont typeface="Courier New" panose="02070309020205020404" pitchFamily="49" charset="0"/>
              <a:buChar char="o"/>
            </a:pPr>
            <a:r>
              <a:rPr lang="fr-CH" sz="2000" dirty="0"/>
              <a:t>Price per RE source</a:t>
            </a:r>
            <a:endParaRPr lang="en-US" sz="2000" dirty="0"/>
          </a:p>
          <a:p>
            <a:pPr marL="685800" lvl="0">
              <a:buFont typeface="Courier New" panose="02070309020205020404" pitchFamily="49" charset="0"/>
              <a:buChar char="o"/>
            </a:pPr>
            <a:r>
              <a:rPr lang="fr-CH" sz="2000" dirty="0" err="1"/>
              <a:t>Annual</a:t>
            </a:r>
            <a:r>
              <a:rPr lang="fr-CH" sz="2000" dirty="0"/>
              <a:t> </a:t>
            </a:r>
            <a:r>
              <a:rPr lang="fr-CH" sz="2000" dirty="0" err="1"/>
              <a:t>degression</a:t>
            </a:r>
            <a:r>
              <a:rPr lang="fr-CH" sz="2000" dirty="0"/>
              <a:t> rate</a:t>
            </a:r>
            <a:endParaRPr lang="en-US" sz="2000" dirty="0"/>
          </a:p>
          <a:p>
            <a:pPr marL="685800" lvl="0">
              <a:buFont typeface="Courier New" panose="02070309020205020404" pitchFamily="49" charset="0"/>
              <a:buChar char="o"/>
            </a:pPr>
            <a:r>
              <a:rPr lang="en-US" sz="2000" dirty="0"/>
              <a:t>Costs recovery: federal subsidy and consumers</a:t>
            </a:r>
          </a:p>
          <a:p>
            <a:pPr lvl="0"/>
            <a:r>
              <a:rPr lang="en-US" sz="2000" dirty="0"/>
              <a:t>Has resulted in social, economic and environmental benefits</a:t>
            </a:r>
          </a:p>
          <a:p>
            <a:endParaRPr lang="en-US" sz="2000" dirty="0"/>
          </a:p>
        </p:txBody>
      </p:sp>
      <p:pic>
        <p:nvPicPr>
          <p:cNvPr id="4" name="Picture 3" descr="C:\Documents and Settings\maia\Local Settings\Temporary Internet Files\Content.Word\New Picture (9).bmp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92080" y="3138125"/>
            <a:ext cx="3672408" cy="229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7349822" y="2849627"/>
            <a:ext cx="158088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Source: UNESCAP</a:t>
            </a:r>
          </a:p>
        </p:txBody>
      </p:sp>
    </p:spTree>
    <p:extLst>
      <p:ext uri="{BB962C8B-B14F-4D97-AF65-F5344CB8AC3E}">
        <p14:creationId xmlns:p14="http://schemas.microsoft.com/office/powerpoint/2010/main" val="1509795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FIT in a Developing Country: </a:t>
            </a:r>
            <a:r>
              <a:rPr lang="en-US" dirty="0" smtClean="0"/>
              <a:t>Kenya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Established  by Ministry of Energy in 2008</a:t>
            </a:r>
          </a:p>
          <a:p>
            <a:pPr lvl="0"/>
            <a:r>
              <a:rPr lang="en-US" dirty="0"/>
              <a:t>Covers wind, biomass and small hydro, biogas, solar and geothermal sources of energy</a:t>
            </a:r>
          </a:p>
          <a:p>
            <a:pPr lvl="0"/>
            <a:r>
              <a:rPr lang="en-US" dirty="0"/>
              <a:t>Expected capacity: 1300 MW of electricity generation</a:t>
            </a:r>
          </a:p>
          <a:p>
            <a:pPr lvl="0"/>
            <a:r>
              <a:rPr lang="en-US" dirty="0"/>
              <a:t>Greatest potential is in rural areas =&gt; poverty reduction </a:t>
            </a:r>
            <a:r>
              <a:rPr lang="en-US" dirty="0" smtClean="0"/>
              <a:t>benefits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1250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Long-term Energy Strategy in Mauritius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Linked to “Maurice Ile Durable” – national strategy for sustainable development</a:t>
            </a:r>
            <a:endParaRPr lang="en-GB"/>
          </a:p>
          <a:p>
            <a:pPr lvl="0"/>
            <a:r>
              <a:rPr lang="en-US"/>
              <a:t>Objectives: </a:t>
            </a:r>
            <a:endParaRPr lang="en-GB"/>
          </a:p>
          <a:p>
            <a:pPr lvl="1"/>
            <a:r>
              <a:rPr lang="en-US"/>
              <a:t>Reduce dependency on imported </a:t>
            </a:r>
            <a:r>
              <a:rPr lang="en-US" smtClean="0"/>
              <a:t/>
            </a:r>
            <a:br>
              <a:rPr lang="en-US" smtClean="0"/>
            </a:br>
            <a:r>
              <a:rPr lang="en-US" smtClean="0"/>
              <a:t>fossil </a:t>
            </a:r>
            <a:r>
              <a:rPr lang="en-US"/>
              <a:t>fuels/volatile prices</a:t>
            </a:r>
            <a:endParaRPr lang="en-GB"/>
          </a:p>
          <a:p>
            <a:pPr lvl="1"/>
            <a:r>
              <a:rPr lang="en-US"/>
              <a:t>Promote economic growth </a:t>
            </a:r>
            <a:r>
              <a:rPr lang="en-US" smtClean="0"/>
              <a:t/>
            </a:r>
            <a:br>
              <a:rPr lang="en-US" smtClean="0"/>
            </a:br>
            <a:r>
              <a:rPr lang="en-US" smtClean="0"/>
              <a:t>and </a:t>
            </a:r>
            <a:r>
              <a:rPr lang="en-US"/>
              <a:t>job creation</a:t>
            </a:r>
            <a:endParaRPr lang="en-GB"/>
          </a:p>
          <a:p>
            <a:pPr lvl="1"/>
            <a:r>
              <a:rPr lang="en-US"/>
              <a:t>Decentralize energy supply</a:t>
            </a:r>
            <a:endParaRPr lang="en-GB"/>
          </a:p>
          <a:p>
            <a:pPr lvl="1"/>
            <a:r>
              <a:rPr lang="en-US"/>
              <a:t>Secure affordable </a:t>
            </a:r>
            <a:r>
              <a:rPr lang="en-US" smtClean="0"/>
              <a:t>energy</a:t>
            </a:r>
            <a:endParaRPr lang="en-GB"/>
          </a:p>
          <a:p>
            <a:pPr lvl="1"/>
            <a:r>
              <a:rPr lang="en-US"/>
              <a:t>Ensure long-term sustainable </a:t>
            </a:r>
            <a:r>
              <a:rPr lang="en-US" smtClean="0"/>
              <a:t/>
            </a:r>
            <a:br>
              <a:rPr lang="en-US" smtClean="0"/>
            </a:br>
            <a:r>
              <a:rPr lang="en-US" smtClean="0"/>
              <a:t>development</a:t>
            </a:r>
            <a:endParaRPr lang="en-GB"/>
          </a:p>
          <a:p>
            <a:pPr lvl="1"/>
            <a:endParaRPr lang="en-GB"/>
          </a:p>
        </p:txBody>
      </p:sp>
      <p:pic>
        <p:nvPicPr>
          <p:cNvPr id="6146" name="Picture 2" descr="http://mauritiusattractions.com/content/images/Mauritius_Island_south_west_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69044" y="3861048"/>
            <a:ext cx="3079420" cy="2088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5669044" y="5949280"/>
            <a:ext cx="307942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pPr eaLnBrk="1" hangingPunct="1"/>
            <a:r>
              <a:rPr lang="en-US"/>
              <a:t>http://mauritiusattractions.com</a:t>
            </a:r>
          </a:p>
        </p:txBody>
      </p:sp>
    </p:spTree>
    <p:extLst>
      <p:ext uri="{BB962C8B-B14F-4D97-AF65-F5344CB8AC3E}">
        <p14:creationId xmlns:p14="http://schemas.microsoft.com/office/powerpoint/2010/main" val="2049834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Key Messages of Module 3</a:t>
            </a:r>
            <a:endParaRPr lang="en-US" smtClean="0"/>
          </a:p>
        </p:txBody>
      </p:sp>
      <p:sp>
        <p:nvSpPr>
          <p:cNvPr id="32771" name="Content Placeholder 2"/>
          <p:cNvSpPr>
            <a:spLocks noGrp="1"/>
          </p:cNvSpPr>
          <p:nvPr>
            <p:ph idx="1"/>
          </p:nvPr>
        </p:nvSpPr>
        <p:spPr>
          <a:xfrm>
            <a:off x="457200" y="2204865"/>
            <a:ext cx="8229600" cy="3456384"/>
          </a:xfrm>
        </p:spPr>
        <p:txBody>
          <a:bodyPr/>
          <a:lstStyle/>
          <a:p>
            <a:pPr lvl="0">
              <a:spcAft>
                <a:spcPts val="1000"/>
              </a:spcAft>
            </a:pPr>
            <a:r>
              <a:rPr lang="en-US" sz="2000" dirty="0"/>
              <a:t>Green economy </a:t>
            </a:r>
            <a:r>
              <a:rPr lang="en-US" sz="2000" dirty="0" smtClean="0"/>
              <a:t>considerations </a:t>
            </a:r>
            <a:r>
              <a:rPr lang="en-US" sz="2000" dirty="0"/>
              <a:t>should become an integral part of economic planning.</a:t>
            </a:r>
            <a:endParaRPr lang="en-GB" sz="2000" dirty="0"/>
          </a:p>
          <a:p>
            <a:pPr lvl="0">
              <a:spcAft>
                <a:spcPts val="1000"/>
              </a:spcAft>
            </a:pPr>
            <a:r>
              <a:rPr lang="en-US" sz="2000" dirty="0" err="1"/>
              <a:t>Sectoral</a:t>
            </a:r>
            <a:r>
              <a:rPr lang="en-US" sz="2000" dirty="0"/>
              <a:t> planning processes provide an important entry point for introducing green economic policy measures.</a:t>
            </a:r>
            <a:endParaRPr lang="en-GB" sz="2000" dirty="0"/>
          </a:p>
          <a:p>
            <a:pPr lvl="0">
              <a:spcAft>
                <a:spcPts val="1000"/>
              </a:spcAft>
            </a:pPr>
            <a:r>
              <a:rPr lang="en-US" sz="2000" dirty="0"/>
              <a:t>Sub-national governance structures play a crucial role in implementation of macro-level green economy policy measures.</a:t>
            </a:r>
            <a:endParaRPr lang="en-GB" sz="2000" dirty="0"/>
          </a:p>
          <a:p>
            <a:pPr lvl="0">
              <a:spcAft>
                <a:spcPts val="1000"/>
              </a:spcAft>
            </a:pPr>
            <a:r>
              <a:rPr lang="en-US" sz="2000" dirty="0"/>
              <a:t>Effective stakeholder engagement is key for achieving policy reform and addressing social and poverty concerns</a:t>
            </a:r>
            <a:r>
              <a:rPr lang="en-US" sz="2000" dirty="0" smtClean="0"/>
              <a:t>.</a:t>
            </a:r>
          </a:p>
          <a:p>
            <a:pPr>
              <a:spcAft>
                <a:spcPts val="1000"/>
              </a:spcAft>
            </a:pPr>
            <a:endParaRPr lang="en-US" sz="2000" dirty="0" smtClean="0"/>
          </a:p>
        </p:txBody>
      </p:sp>
    </p:spTree>
    <p:extLst>
      <p:ext uri="{BB962C8B-B14F-4D97-AF65-F5344CB8AC3E}">
        <p14:creationId xmlns:p14="http://schemas.microsoft.com/office/powerpoint/2010/main" val="3904652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Discussion Points</a:t>
            </a:r>
            <a:endParaRPr lang="en-US" smtClean="0"/>
          </a:p>
        </p:txBody>
      </p:sp>
      <p:sp>
        <p:nvSpPr>
          <p:cNvPr id="33795" name="Content Placeholder 2"/>
          <p:cNvSpPr>
            <a:spLocks noGrp="1"/>
          </p:cNvSpPr>
          <p:nvPr>
            <p:ph idx="1"/>
          </p:nvPr>
        </p:nvSpPr>
        <p:spPr>
          <a:xfrm>
            <a:off x="457200" y="2347913"/>
            <a:ext cx="8229600" cy="3529012"/>
          </a:xfrm>
        </p:spPr>
        <p:txBody>
          <a:bodyPr/>
          <a:lstStyle/>
          <a:p>
            <a:pPr lvl="0">
              <a:spcAft>
                <a:spcPts val="1000"/>
              </a:spcAft>
            </a:pPr>
            <a:r>
              <a:rPr lang="en-US" dirty="0"/>
              <a:t>What are the key success factors in supporting a transformation to a green economy?</a:t>
            </a:r>
            <a:endParaRPr lang="en-GB" dirty="0"/>
          </a:p>
          <a:p>
            <a:pPr lvl="0">
              <a:spcAft>
                <a:spcPts val="1000"/>
              </a:spcAft>
            </a:pPr>
            <a:r>
              <a:rPr lang="en-US" dirty="0"/>
              <a:t>What are benefits and challenges of the structured green economy planning framework proposed by </a:t>
            </a:r>
            <a:r>
              <a:rPr lang="en-US" dirty="0" err="1"/>
              <a:t>AfDB</a:t>
            </a:r>
            <a:r>
              <a:rPr lang="en-US" dirty="0"/>
              <a:t>, OECD, UN and World Bank?</a:t>
            </a:r>
            <a:endParaRPr lang="en-GB" dirty="0"/>
          </a:p>
          <a:p>
            <a:pPr lvl="0">
              <a:spcAft>
                <a:spcPts val="1000"/>
              </a:spcAft>
            </a:pPr>
            <a:r>
              <a:rPr lang="en-US" dirty="0"/>
              <a:t>What governance structures </a:t>
            </a:r>
            <a:r>
              <a:rPr lang="en-US" dirty="0" smtClean="0"/>
              <a:t>and policies </a:t>
            </a:r>
            <a:r>
              <a:rPr lang="en-US" dirty="0"/>
              <a:t>need to be in place to support a green economy</a:t>
            </a:r>
            <a:r>
              <a:rPr lang="en-US" dirty="0" smtClean="0"/>
              <a:t>?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57210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Subtitle 2"/>
          <p:cNvSpPr>
            <a:spLocks noGrp="1"/>
          </p:cNvSpPr>
          <p:nvPr>
            <p:ph type="subTitle" idx="1"/>
          </p:nvPr>
        </p:nvSpPr>
        <p:spPr>
          <a:xfrm>
            <a:off x="251520" y="2924944"/>
            <a:ext cx="8532812" cy="1728787"/>
          </a:xfrm>
        </p:spPr>
        <p:txBody>
          <a:bodyPr/>
          <a:lstStyle/>
          <a:p>
            <a:pPr algn="ctr"/>
            <a:r>
              <a:rPr lang="en-GB" sz="3200"/>
              <a:t>Integrating Green Economy Considerations in Planning at Different Levels</a:t>
            </a:r>
            <a:endParaRPr lang="en-US" sz="3200" smtClean="0"/>
          </a:p>
        </p:txBody>
      </p:sp>
    </p:spTree>
    <p:extLst>
      <p:ext uri="{BB962C8B-B14F-4D97-AF65-F5344CB8AC3E}">
        <p14:creationId xmlns:p14="http://schemas.microsoft.com/office/powerpoint/2010/main" val="1790205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288" y="1628279"/>
            <a:ext cx="8497192" cy="936625"/>
          </a:xfrm>
        </p:spPr>
        <p:txBody>
          <a:bodyPr/>
          <a:lstStyle/>
          <a:p>
            <a:pPr marL="0"/>
            <a:r>
              <a:rPr lang="en-GB" smtClean="0"/>
              <a:t>Recalling Key Principles</a:t>
            </a:r>
            <a:r>
              <a:rPr lang="en-US"/>
              <a:t/>
            </a:r>
            <a:br>
              <a:rPr lang="en-US"/>
            </a:b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Clr>
                <a:srgbClr val="0F5494"/>
              </a:buClr>
            </a:pPr>
            <a:r>
              <a:rPr lang="en-GB" i="0" smtClean="0"/>
              <a:t>Consider </a:t>
            </a:r>
            <a:r>
              <a:rPr lang="en-GB" i="0"/>
              <a:t>environment early in </a:t>
            </a:r>
            <a:r>
              <a:rPr lang="en-GB" i="0" smtClean="0"/>
              <a:t>policy design stages</a:t>
            </a:r>
            <a:endParaRPr lang="en-GB" i="0"/>
          </a:p>
          <a:p>
            <a:pPr>
              <a:buClr>
                <a:srgbClr val="0F5494"/>
              </a:buClr>
            </a:pPr>
            <a:r>
              <a:rPr lang="en-GB" i="0" smtClean="0"/>
              <a:t>Environment </a:t>
            </a:r>
            <a:r>
              <a:rPr lang="en-GB" i="0"/>
              <a:t>source of growth and supports development (not just a cost)</a:t>
            </a:r>
          </a:p>
          <a:p>
            <a:pPr>
              <a:buClr>
                <a:srgbClr val="0F5494"/>
              </a:buClr>
            </a:pPr>
            <a:r>
              <a:rPr lang="en-GB" i="0" smtClean="0"/>
              <a:t>Green </a:t>
            </a:r>
            <a:r>
              <a:rPr lang="en-GB" i="0"/>
              <a:t>economy engine for pro-poor, pro-job, and pro-equity growth</a:t>
            </a:r>
          </a:p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11252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Steps to Develop an Inclusive Green Growth Strategy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2000" dirty="0" smtClean="0"/>
              <a:t>(Based on </a:t>
            </a:r>
            <a:r>
              <a:rPr lang="en-US" sz="2000" dirty="0" err="1" smtClean="0"/>
              <a:t>AfDB</a:t>
            </a:r>
            <a:r>
              <a:rPr lang="en-US" sz="2000" dirty="0"/>
              <a:t>, OECD, UN, World Bank 2012</a:t>
            </a:r>
            <a:r>
              <a:rPr lang="en-US" sz="2000" dirty="0" smtClean="0"/>
              <a:t>)</a:t>
            </a:r>
            <a:endParaRPr lang="en-GB" sz="2000" dirty="0"/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1190068621"/>
              </p:ext>
            </p:extLst>
          </p:nvPr>
        </p:nvGraphicFramePr>
        <p:xfrm>
          <a:off x="1140296" y="2389336"/>
          <a:ext cx="6888088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327897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>
          <a:xfrm>
            <a:off x="395288" y="1124744"/>
            <a:ext cx="8229600" cy="936625"/>
          </a:xfrm>
        </p:spPr>
        <p:txBody>
          <a:bodyPr/>
          <a:lstStyle/>
          <a:p>
            <a:pPr marL="0"/>
            <a:r>
              <a:rPr lang="en-US" sz="2400" dirty="0" smtClean="0"/>
              <a:t>An Agenda for National Action on Green Growth in Developing Countries</a:t>
            </a:r>
          </a:p>
        </p:txBody>
      </p:sp>
      <p:pic>
        <p:nvPicPr>
          <p:cNvPr id="2" name="Content Placeholder 1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1680" y="1980495"/>
            <a:ext cx="5688632" cy="4688865"/>
          </a:xfrm>
        </p:spPr>
      </p:pic>
      <p:sp>
        <p:nvSpPr>
          <p:cNvPr id="3" name="TextBox 2"/>
          <p:cNvSpPr txBox="1"/>
          <p:nvPr/>
        </p:nvSpPr>
        <p:spPr>
          <a:xfrm>
            <a:off x="7524328" y="6093296"/>
            <a:ext cx="115212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OECD, 2013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455486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Building Blocks of a Green Economy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04864"/>
            <a:ext cx="8363272" cy="3529013"/>
          </a:xfrm>
        </p:spPr>
        <p:txBody>
          <a:bodyPr/>
          <a:lstStyle/>
          <a:p>
            <a:pPr marL="0" indent="0">
              <a:buNone/>
            </a:pPr>
            <a:r>
              <a:rPr lang="en-GB" sz="1800" smtClean="0"/>
              <a:t>Perspective </a:t>
            </a:r>
            <a:r>
              <a:rPr lang="en-GB" sz="1800"/>
              <a:t>of the Poverty and Environment Partnership </a:t>
            </a:r>
            <a:r>
              <a:rPr lang="en-GB" sz="1800" smtClean="0"/>
              <a:t>(PEP 2012</a:t>
            </a:r>
            <a:r>
              <a:rPr lang="en-GB" sz="1800"/>
              <a:t>)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2780928"/>
            <a:ext cx="5910808" cy="36384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53602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Engaging Key Actors and Stakeholders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55169475"/>
              </p:ext>
            </p:extLst>
          </p:nvPr>
        </p:nvGraphicFramePr>
        <p:xfrm>
          <a:off x="1094928" y="2492375"/>
          <a:ext cx="8229600" cy="352901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2771800" y="3656637"/>
            <a:ext cx="910827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300" b="1" smtClean="0">
                <a:solidFill>
                  <a:schemeClr val="tx1"/>
                </a:solidFill>
              </a:rPr>
              <a:t>Private </a:t>
            </a:r>
            <a:br>
              <a:rPr lang="fr-CH" sz="1300" b="1" smtClean="0">
                <a:solidFill>
                  <a:schemeClr val="tx1"/>
                </a:solidFill>
              </a:rPr>
            </a:br>
            <a:r>
              <a:rPr lang="fr-CH" sz="1300" b="1" smtClean="0">
                <a:solidFill>
                  <a:schemeClr val="tx1"/>
                </a:solidFill>
              </a:rPr>
              <a:t>Sector</a:t>
            </a:r>
            <a:endParaRPr lang="en-GB" sz="1300" b="1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9235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</p:tagLst>
</file>

<file path=ppt/theme/theme1.xml><?xml version="1.0" encoding="utf-8"?>
<a:theme xmlns:a="http://schemas.openxmlformats.org/drawingml/2006/main" name="Slide_Master">
  <a:themeElements>
    <a:clrScheme name="Slide_Master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lide_Master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200" b="0" i="0" u="none" strike="noStrike" cap="none" normalizeH="0" baseline="0" smtClean="0">
            <a:ln>
              <a:noFill/>
            </a:ln>
            <a:solidFill>
              <a:srgbClr val="0F5494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200" b="0" i="0" u="none" strike="noStrike" cap="none" normalizeH="0" baseline="0" smtClean="0">
            <a:ln>
              <a:noFill/>
            </a:ln>
            <a:solidFill>
              <a:srgbClr val="0F5494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Slide_Maste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3060</TotalTime>
  <Words>1220</Words>
  <Application>Microsoft Office PowerPoint</Application>
  <PresentationFormat>On-screen Show (4:3)</PresentationFormat>
  <Paragraphs>217</Paragraphs>
  <Slides>35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35</vt:i4>
      </vt:variant>
    </vt:vector>
  </HeadingPairs>
  <TitlesOfParts>
    <vt:vector size="36" baseType="lpstr">
      <vt:lpstr>Slide_Master</vt:lpstr>
      <vt:lpstr>Introduction to Green Economy</vt:lpstr>
      <vt:lpstr>Green Economy Planning and Implementation</vt:lpstr>
      <vt:lpstr>Objectives of Module 3:   </vt:lpstr>
      <vt:lpstr>PowerPoint Presentation</vt:lpstr>
      <vt:lpstr>Recalling Key Principles </vt:lpstr>
      <vt:lpstr>Steps to Develop an Inclusive Green Growth Strategy  (Based on AfDB, OECD, UN, World Bank 2012)</vt:lpstr>
      <vt:lpstr>An Agenda for National Action on Green Growth in Developing Countries</vt:lpstr>
      <vt:lpstr>Building Blocks of a Green Economy</vt:lpstr>
      <vt:lpstr>Engaging Key Actors and Stakeholders</vt:lpstr>
      <vt:lpstr>Integrating Green Economy in National Development Plans</vt:lpstr>
      <vt:lpstr>China’s 12th Five-Year Plan 2011-2015 for National Economic and Social Development</vt:lpstr>
      <vt:lpstr>Green Local Planning: Framework for Urban Green Economy</vt:lpstr>
      <vt:lpstr>Sustainable Urban Planning in Curitiba, Brazil</vt:lpstr>
      <vt:lpstr>Cross-Cutting/Thematic Areas</vt:lpstr>
      <vt:lpstr>Serbia’s Biodiversity Strategy </vt:lpstr>
      <vt:lpstr>PowerPoint Presentation</vt:lpstr>
      <vt:lpstr>Greening Sectoral Planning</vt:lpstr>
      <vt:lpstr>Key Sectors for Investing in Natural Capital</vt:lpstr>
      <vt:lpstr>Key Sectors for Investing in Energy and Resource Efficiency</vt:lpstr>
      <vt:lpstr>PowerPoint Presentation</vt:lpstr>
      <vt:lpstr>Rationale and Opportunities</vt:lpstr>
      <vt:lpstr>Policy Interventions to Green the Agriculture Sector</vt:lpstr>
      <vt:lpstr>Policy Interventions to Green the Forestry Sector</vt:lpstr>
      <vt:lpstr>Promoting Agroforestry</vt:lpstr>
      <vt:lpstr>Woodland and Environmental Stewardship in England</vt:lpstr>
      <vt:lpstr>Payment of Ecosystem Services for Agroforestry on Small-scale Farms in Costa Rica</vt:lpstr>
      <vt:lpstr>PowerPoint Presentation</vt:lpstr>
      <vt:lpstr>Rationale and Opportunities</vt:lpstr>
      <vt:lpstr>Policy Interventions to Green the Energy Sector</vt:lpstr>
      <vt:lpstr>Feed-in Tariffs (FIT) to Support Renewable Energy Transition</vt:lpstr>
      <vt:lpstr>FIT in an EU Country: Germany</vt:lpstr>
      <vt:lpstr>FIT in a Developing Country: Kenya</vt:lpstr>
      <vt:lpstr>Long-term Energy Strategy in Mauritius</vt:lpstr>
      <vt:lpstr>Key Messages of Module 3</vt:lpstr>
      <vt:lpstr>Discussion Points</vt:lpstr>
    </vt:vector>
  </TitlesOfParts>
  <Company>European Commission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turneem</dc:creator>
  <cp:lastModifiedBy>ccp1_b504</cp:lastModifiedBy>
  <cp:revision>234</cp:revision>
  <dcterms:created xsi:type="dcterms:W3CDTF">2011-10-28T10:25:18Z</dcterms:created>
  <dcterms:modified xsi:type="dcterms:W3CDTF">2014-01-24T15:18:51Z</dcterms:modified>
</cp:coreProperties>
</file>